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x="18288000" cy="10287000"/>
  <p:notesSz cx="6858000" cy="9144000"/>
  <p:embeddedFontLst>
    <p:embeddedFont>
      <p:font typeface="Proxima Nova Bold" charset="1" panose="02000506030000020004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fonts/font21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Relationship Id="rId9" Target="../media/image8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8.png" Type="http://schemas.openxmlformats.org/officeDocument/2006/relationships/image"/><Relationship Id="rId7" Target="../media/image9.sv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7.png" Type="http://schemas.openxmlformats.org/officeDocument/2006/relationships/image"/><Relationship Id="rId11" Target="../media/image38.png" Type="http://schemas.openxmlformats.org/officeDocument/2006/relationships/image"/><Relationship Id="rId12" Target="../media/image39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8.png" Type="http://schemas.openxmlformats.org/officeDocument/2006/relationships/image"/><Relationship Id="rId7" Target="../media/image9.svg" Type="http://schemas.openxmlformats.org/officeDocument/2006/relationships/image"/><Relationship Id="rId8" Target="../media/image35.png" Type="http://schemas.openxmlformats.org/officeDocument/2006/relationships/image"/><Relationship Id="rId9" Target="../media/image36.sv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8.png" Type="http://schemas.openxmlformats.org/officeDocument/2006/relationships/image"/><Relationship Id="rId7" Target="../media/image9.sv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8.png" Type="http://schemas.openxmlformats.org/officeDocument/2006/relationships/image"/><Relationship Id="rId7" Target="../media/image9.svg" Type="http://schemas.openxmlformats.org/officeDocument/2006/relationships/image"/><Relationship Id="rId8" Target="../media/image40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8.png" Type="http://schemas.openxmlformats.org/officeDocument/2006/relationships/image"/><Relationship Id="rId7" Target="../media/image9.svg" Type="http://schemas.openxmlformats.org/officeDocument/2006/relationships/image"/><Relationship Id="rId8" Target="../media/image41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Relationship Id="rId9" Target="../media/image8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10.png" Type="http://schemas.openxmlformats.org/officeDocument/2006/relationships/image"/><Relationship Id="rId7" Target="../media/image11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6.png" Type="http://schemas.openxmlformats.org/officeDocument/2006/relationships/image"/><Relationship Id="rId11" Target="../media/image17.png" Type="http://schemas.openxmlformats.org/officeDocument/2006/relationships/image"/><Relationship Id="rId12" Target="../media/image18.svg" Type="http://schemas.openxmlformats.org/officeDocument/2006/relationships/image"/><Relationship Id="rId13" Target="../media/image8.png" Type="http://schemas.openxmlformats.org/officeDocument/2006/relationships/image"/><Relationship Id="rId14" Target="../media/image9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12.png" Type="http://schemas.openxmlformats.org/officeDocument/2006/relationships/image"/><Relationship Id="rId7" Target="../media/image13.svg" Type="http://schemas.openxmlformats.org/officeDocument/2006/relationships/image"/><Relationship Id="rId8" Target="../media/image14.png" Type="http://schemas.openxmlformats.org/officeDocument/2006/relationships/image"/><Relationship Id="rId9" Target="../media/image15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3.png" Type="http://schemas.openxmlformats.org/officeDocument/2006/relationships/image"/><Relationship Id="rId11" Target="../media/image24.svg" Type="http://schemas.openxmlformats.org/officeDocument/2006/relationships/image"/><Relationship Id="rId12" Target="../media/image25.png" Type="http://schemas.openxmlformats.org/officeDocument/2006/relationships/image"/><Relationship Id="rId13" Target="../media/image26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19.png" Type="http://schemas.openxmlformats.org/officeDocument/2006/relationships/image"/><Relationship Id="rId7" Target="../media/image20.svg" Type="http://schemas.openxmlformats.org/officeDocument/2006/relationships/image"/><Relationship Id="rId8" Target="../media/image21.png" Type="http://schemas.openxmlformats.org/officeDocument/2006/relationships/image"/><Relationship Id="rId9" Target="../media/image22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9.png" Type="http://schemas.openxmlformats.org/officeDocument/2006/relationships/image"/><Relationship Id="rId11" Target="../media/image30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8.png" Type="http://schemas.openxmlformats.org/officeDocument/2006/relationships/image"/><Relationship Id="rId7" Target="../media/image9.svg" Type="http://schemas.openxmlformats.org/officeDocument/2006/relationships/image"/><Relationship Id="rId8" Target="../media/image27.png" Type="http://schemas.openxmlformats.org/officeDocument/2006/relationships/image"/><Relationship Id="rId9" Target="../media/image28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8.png" Type="http://schemas.openxmlformats.org/officeDocument/2006/relationships/image"/><Relationship Id="rId7" Target="../media/image9.svg" Type="http://schemas.openxmlformats.org/officeDocument/2006/relationships/image"/><Relationship Id="rId8" Target="../media/image31.png" Type="http://schemas.openxmlformats.org/officeDocument/2006/relationships/image"/><Relationship Id="rId9" Target="../media/image32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8.png" Type="http://schemas.openxmlformats.org/officeDocument/2006/relationships/image"/><Relationship Id="rId7" Target="../media/image9.sv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8.png" Type="http://schemas.openxmlformats.org/officeDocument/2006/relationships/image"/><Relationship Id="rId7" Target="../media/image9.svg" Type="http://schemas.openxmlformats.org/officeDocument/2006/relationships/image"/><Relationship Id="rId8" Target="../media/image33.png" Type="http://schemas.openxmlformats.org/officeDocument/2006/relationships/image"/><Relationship Id="rId9" Target="../media/image34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-5331643">
            <a:off x="14739731" y="6847567"/>
            <a:ext cx="3309880" cy="3682760"/>
          </a:xfrm>
          <a:custGeom>
            <a:avLst/>
            <a:gdLst/>
            <a:ahLst/>
            <a:cxnLst/>
            <a:rect r="r" b="b" t="t" l="l"/>
            <a:pathLst>
              <a:path h="3682760" w="3309880">
                <a:moveTo>
                  <a:pt x="3309880" y="0"/>
                </a:moveTo>
                <a:lnTo>
                  <a:pt x="0" y="0"/>
                </a:lnTo>
                <a:lnTo>
                  <a:pt x="0" y="3682760"/>
                </a:lnTo>
                <a:lnTo>
                  <a:pt x="3309880" y="3682760"/>
                </a:lnTo>
                <a:lnTo>
                  <a:pt x="330988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true" rot="-5400000">
            <a:off x="121072" y="-316036"/>
            <a:ext cx="3576433" cy="3979341"/>
          </a:xfrm>
          <a:custGeom>
            <a:avLst/>
            <a:gdLst/>
            <a:ahLst/>
            <a:cxnLst/>
            <a:rect r="r" b="b" t="t" l="l"/>
            <a:pathLst>
              <a:path h="3979341" w="3576433">
                <a:moveTo>
                  <a:pt x="0" y="3979341"/>
                </a:moveTo>
                <a:lnTo>
                  <a:pt x="3576433" y="3979341"/>
                </a:lnTo>
                <a:lnTo>
                  <a:pt x="3576433" y="0"/>
                </a:lnTo>
                <a:lnTo>
                  <a:pt x="0" y="0"/>
                </a:lnTo>
                <a:lnTo>
                  <a:pt x="0" y="3979341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4064630" y="6321525"/>
            <a:ext cx="10044183" cy="24340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987"/>
              </a:lnSpc>
            </a:pPr>
            <a:r>
              <a:rPr lang="en-US" b="true" sz="14276">
                <a:solidFill>
                  <a:srgbClr val="2F4E76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WORDS</a:t>
            </a:r>
          </a:p>
        </p:txBody>
      </p:sp>
      <p:sp>
        <p:nvSpPr>
          <p:cNvPr name="TextBox 5" id="5"/>
          <p:cNvSpPr txBox="true"/>
          <p:nvPr/>
        </p:nvSpPr>
        <p:spPr>
          <a:xfrm rot="310867">
            <a:off x="3627745" y="3953532"/>
            <a:ext cx="11056594" cy="24340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987"/>
              </a:lnSpc>
            </a:pPr>
            <a:r>
              <a:rPr lang="en-US" b="true" sz="14276">
                <a:solidFill>
                  <a:srgbClr val="2F4E76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POWER OF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4355367" y="1713718"/>
            <a:ext cx="9462710" cy="24340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987"/>
              </a:lnSpc>
            </a:pPr>
            <a:r>
              <a:rPr lang="en-US" b="true" sz="14276">
                <a:solidFill>
                  <a:srgbClr val="2F4E76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THE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6546619" y="765986"/>
            <a:ext cx="5194762" cy="758289"/>
          </a:xfrm>
          <a:custGeom>
            <a:avLst/>
            <a:gdLst/>
            <a:ahLst/>
            <a:cxnLst/>
            <a:rect r="r" b="b" t="t" l="l"/>
            <a:pathLst>
              <a:path h="758289" w="5194762">
                <a:moveTo>
                  <a:pt x="0" y="0"/>
                </a:moveTo>
                <a:lnTo>
                  <a:pt x="5194762" y="0"/>
                </a:lnTo>
                <a:lnTo>
                  <a:pt x="5194762" y="758289"/>
                </a:lnTo>
                <a:lnTo>
                  <a:pt x="0" y="75828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-1646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-2253427">
            <a:off x="3505926" y="3470822"/>
            <a:ext cx="1546608" cy="984029"/>
          </a:xfrm>
          <a:custGeom>
            <a:avLst/>
            <a:gdLst/>
            <a:ahLst/>
            <a:cxnLst/>
            <a:rect r="r" b="b" t="t" l="l"/>
            <a:pathLst>
              <a:path h="984029" w="1546608">
                <a:moveTo>
                  <a:pt x="0" y="0"/>
                </a:moveTo>
                <a:lnTo>
                  <a:pt x="1546608" y="0"/>
                </a:lnTo>
                <a:lnTo>
                  <a:pt x="1546608" y="984030"/>
                </a:lnTo>
                <a:lnTo>
                  <a:pt x="0" y="98403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5443153" y="8573190"/>
            <a:ext cx="477536" cy="638503"/>
          </a:xfrm>
          <a:custGeom>
            <a:avLst/>
            <a:gdLst/>
            <a:ahLst/>
            <a:cxnLst/>
            <a:rect r="r" b="b" t="t" l="l"/>
            <a:pathLst>
              <a:path h="638503" w="477536">
                <a:moveTo>
                  <a:pt x="0" y="0"/>
                </a:moveTo>
                <a:lnTo>
                  <a:pt x="477536" y="0"/>
                </a:lnTo>
                <a:lnTo>
                  <a:pt x="477536" y="638502"/>
                </a:lnTo>
                <a:lnTo>
                  <a:pt x="0" y="63850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-98472" t="-32397" r="-92601" b="-93484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5192172" y="8299419"/>
            <a:ext cx="279577" cy="373816"/>
          </a:xfrm>
          <a:custGeom>
            <a:avLst/>
            <a:gdLst/>
            <a:ahLst/>
            <a:cxnLst/>
            <a:rect r="r" b="b" t="t" l="l"/>
            <a:pathLst>
              <a:path h="373816" w="279577">
                <a:moveTo>
                  <a:pt x="0" y="0"/>
                </a:moveTo>
                <a:lnTo>
                  <a:pt x="279577" y="0"/>
                </a:lnTo>
                <a:lnTo>
                  <a:pt x="279577" y="373816"/>
                </a:lnTo>
                <a:lnTo>
                  <a:pt x="0" y="37381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-98472" t="-32397" r="-92601" b="-93484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6365695" y="1980418"/>
            <a:ext cx="536259" cy="717020"/>
          </a:xfrm>
          <a:custGeom>
            <a:avLst/>
            <a:gdLst/>
            <a:ahLst/>
            <a:cxnLst/>
            <a:rect r="r" b="b" t="t" l="l"/>
            <a:pathLst>
              <a:path h="717020" w="536259">
                <a:moveTo>
                  <a:pt x="0" y="0"/>
                </a:moveTo>
                <a:lnTo>
                  <a:pt x="536259" y="0"/>
                </a:lnTo>
                <a:lnTo>
                  <a:pt x="536259" y="717020"/>
                </a:lnTo>
                <a:lnTo>
                  <a:pt x="0" y="71702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-98472" t="-32397" r="-92601" b="-93484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8030877" y="6355455"/>
            <a:ext cx="220962" cy="295444"/>
          </a:xfrm>
          <a:custGeom>
            <a:avLst/>
            <a:gdLst/>
            <a:ahLst/>
            <a:cxnLst/>
            <a:rect r="r" b="b" t="t" l="l"/>
            <a:pathLst>
              <a:path h="295444" w="220962">
                <a:moveTo>
                  <a:pt x="0" y="0"/>
                </a:moveTo>
                <a:lnTo>
                  <a:pt x="220962" y="0"/>
                </a:lnTo>
                <a:lnTo>
                  <a:pt x="220962" y="295444"/>
                </a:lnTo>
                <a:lnTo>
                  <a:pt x="0" y="29544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-98472" t="-32397" r="-92601" b="-93484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4043214" y="4504997"/>
            <a:ext cx="477536" cy="638503"/>
          </a:xfrm>
          <a:custGeom>
            <a:avLst/>
            <a:gdLst/>
            <a:ahLst/>
            <a:cxnLst/>
            <a:rect r="r" b="b" t="t" l="l"/>
            <a:pathLst>
              <a:path h="638503" w="477536">
                <a:moveTo>
                  <a:pt x="0" y="0"/>
                </a:moveTo>
                <a:lnTo>
                  <a:pt x="477536" y="0"/>
                </a:lnTo>
                <a:lnTo>
                  <a:pt x="477536" y="638503"/>
                </a:lnTo>
                <a:lnTo>
                  <a:pt x="0" y="63850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-98472" t="-32397" r="-92601" b="-93484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4536949" y="6401317"/>
            <a:ext cx="279577" cy="373816"/>
          </a:xfrm>
          <a:custGeom>
            <a:avLst/>
            <a:gdLst/>
            <a:ahLst/>
            <a:cxnLst/>
            <a:rect r="r" b="b" t="t" l="l"/>
            <a:pathLst>
              <a:path h="373816" w="279577">
                <a:moveTo>
                  <a:pt x="0" y="0"/>
                </a:moveTo>
                <a:lnTo>
                  <a:pt x="279577" y="0"/>
                </a:lnTo>
                <a:lnTo>
                  <a:pt x="279577" y="373816"/>
                </a:lnTo>
                <a:lnTo>
                  <a:pt x="0" y="37381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-98472" t="-32397" r="-92601" b="-93484"/>
            </a:stretch>
          </a:blipFill>
        </p:spPr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-5331643">
            <a:off x="15463191" y="7416920"/>
            <a:ext cx="3309880" cy="3682760"/>
          </a:xfrm>
          <a:custGeom>
            <a:avLst/>
            <a:gdLst/>
            <a:ahLst/>
            <a:cxnLst/>
            <a:rect r="r" b="b" t="t" l="l"/>
            <a:pathLst>
              <a:path h="3682760" w="3309880">
                <a:moveTo>
                  <a:pt x="3309880" y="0"/>
                </a:moveTo>
                <a:lnTo>
                  <a:pt x="0" y="0"/>
                </a:lnTo>
                <a:lnTo>
                  <a:pt x="0" y="3682760"/>
                </a:lnTo>
                <a:lnTo>
                  <a:pt x="3309880" y="3682760"/>
                </a:lnTo>
                <a:lnTo>
                  <a:pt x="330988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true" rot="-5400000">
            <a:off x="-1321878" y="-1576038"/>
            <a:ext cx="3576433" cy="3979341"/>
          </a:xfrm>
          <a:custGeom>
            <a:avLst/>
            <a:gdLst/>
            <a:ahLst/>
            <a:cxnLst/>
            <a:rect r="r" b="b" t="t" l="l"/>
            <a:pathLst>
              <a:path h="3979341" w="3576433">
                <a:moveTo>
                  <a:pt x="0" y="3979341"/>
                </a:moveTo>
                <a:lnTo>
                  <a:pt x="3576433" y="3979341"/>
                </a:lnTo>
                <a:lnTo>
                  <a:pt x="3576433" y="0"/>
                </a:lnTo>
                <a:lnTo>
                  <a:pt x="0" y="0"/>
                </a:lnTo>
                <a:lnTo>
                  <a:pt x="0" y="3979341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4503771" y="1484439"/>
            <a:ext cx="9280457" cy="13686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1186"/>
              </a:lnSpc>
            </a:pPr>
            <a:r>
              <a:rPr lang="en-US" b="true" sz="7990">
                <a:solidFill>
                  <a:srgbClr val="2F4E76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ASKING FOR HELP</a:t>
            </a:r>
          </a:p>
        </p:txBody>
      </p:sp>
      <p:sp>
        <p:nvSpPr>
          <p:cNvPr name="Freeform 5" id="5"/>
          <p:cNvSpPr/>
          <p:nvPr/>
        </p:nvSpPr>
        <p:spPr>
          <a:xfrm flipH="false" flipV="true" rot="-703811">
            <a:off x="15048458" y="-295714"/>
            <a:ext cx="3576433" cy="3979341"/>
          </a:xfrm>
          <a:custGeom>
            <a:avLst/>
            <a:gdLst/>
            <a:ahLst/>
            <a:cxnLst/>
            <a:rect r="r" b="b" t="t" l="l"/>
            <a:pathLst>
              <a:path h="3979341" w="3576433">
                <a:moveTo>
                  <a:pt x="0" y="3979341"/>
                </a:moveTo>
                <a:lnTo>
                  <a:pt x="3576433" y="3979341"/>
                </a:lnTo>
                <a:lnTo>
                  <a:pt x="3576433" y="0"/>
                </a:lnTo>
                <a:lnTo>
                  <a:pt x="0" y="0"/>
                </a:lnTo>
                <a:lnTo>
                  <a:pt x="0" y="3979341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4001348" y="483282"/>
            <a:ext cx="536259" cy="717020"/>
          </a:xfrm>
          <a:custGeom>
            <a:avLst/>
            <a:gdLst/>
            <a:ahLst/>
            <a:cxnLst/>
            <a:rect r="r" b="b" t="t" l="l"/>
            <a:pathLst>
              <a:path h="717020" w="536259">
                <a:moveTo>
                  <a:pt x="0" y="0"/>
                </a:moveTo>
                <a:lnTo>
                  <a:pt x="536259" y="0"/>
                </a:lnTo>
                <a:lnTo>
                  <a:pt x="536259" y="717020"/>
                </a:lnTo>
                <a:lnTo>
                  <a:pt x="0" y="71702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98472" t="-32397" r="-92601" b="-93484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7119512" y="9066403"/>
            <a:ext cx="279577" cy="373816"/>
          </a:xfrm>
          <a:custGeom>
            <a:avLst/>
            <a:gdLst/>
            <a:ahLst/>
            <a:cxnLst/>
            <a:rect r="r" b="b" t="t" l="l"/>
            <a:pathLst>
              <a:path h="373816" w="279577">
                <a:moveTo>
                  <a:pt x="0" y="0"/>
                </a:moveTo>
                <a:lnTo>
                  <a:pt x="279576" y="0"/>
                </a:lnTo>
                <a:lnTo>
                  <a:pt x="279576" y="373816"/>
                </a:lnTo>
                <a:lnTo>
                  <a:pt x="0" y="37381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98472" t="-32397" r="-92601" b="-93484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696174" y="1714495"/>
            <a:ext cx="279577" cy="373816"/>
          </a:xfrm>
          <a:custGeom>
            <a:avLst/>
            <a:gdLst/>
            <a:ahLst/>
            <a:cxnLst/>
            <a:rect r="r" b="b" t="t" l="l"/>
            <a:pathLst>
              <a:path h="373816" w="279577">
                <a:moveTo>
                  <a:pt x="0" y="0"/>
                </a:moveTo>
                <a:lnTo>
                  <a:pt x="279577" y="0"/>
                </a:lnTo>
                <a:lnTo>
                  <a:pt x="279577" y="373816"/>
                </a:lnTo>
                <a:lnTo>
                  <a:pt x="0" y="37381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98472" t="-32397" r="-92601" b="-93484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2734545" y="8934153"/>
            <a:ext cx="279577" cy="373816"/>
          </a:xfrm>
          <a:custGeom>
            <a:avLst/>
            <a:gdLst/>
            <a:ahLst/>
            <a:cxnLst/>
            <a:rect r="r" b="b" t="t" l="l"/>
            <a:pathLst>
              <a:path h="373816" w="279577">
                <a:moveTo>
                  <a:pt x="0" y="0"/>
                </a:moveTo>
                <a:lnTo>
                  <a:pt x="279577" y="0"/>
                </a:lnTo>
                <a:lnTo>
                  <a:pt x="279577" y="373817"/>
                </a:lnTo>
                <a:lnTo>
                  <a:pt x="0" y="3738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98472" t="-32397" r="-92601" b="-93484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4248301" y="654884"/>
            <a:ext cx="279577" cy="373816"/>
          </a:xfrm>
          <a:custGeom>
            <a:avLst/>
            <a:gdLst/>
            <a:ahLst/>
            <a:cxnLst/>
            <a:rect r="r" b="b" t="t" l="l"/>
            <a:pathLst>
              <a:path h="373816" w="279577">
                <a:moveTo>
                  <a:pt x="0" y="0"/>
                </a:moveTo>
                <a:lnTo>
                  <a:pt x="279577" y="0"/>
                </a:lnTo>
                <a:lnTo>
                  <a:pt x="279577" y="373816"/>
                </a:lnTo>
                <a:lnTo>
                  <a:pt x="0" y="37381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98472" t="-32397" r="-92601" b="-93484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2885087" y="9136368"/>
            <a:ext cx="536259" cy="717020"/>
          </a:xfrm>
          <a:custGeom>
            <a:avLst/>
            <a:gdLst/>
            <a:ahLst/>
            <a:cxnLst/>
            <a:rect r="r" b="b" t="t" l="l"/>
            <a:pathLst>
              <a:path h="717020" w="536259">
                <a:moveTo>
                  <a:pt x="0" y="0"/>
                </a:moveTo>
                <a:lnTo>
                  <a:pt x="536259" y="0"/>
                </a:lnTo>
                <a:lnTo>
                  <a:pt x="536259" y="717020"/>
                </a:lnTo>
                <a:lnTo>
                  <a:pt x="0" y="71702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98472" t="-32397" r="-92601" b="-93484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5655351" y="7842550"/>
            <a:ext cx="536259" cy="717020"/>
          </a:xfrm>
          <a:custGeom>
            <a:avLst/>
            <a:gdLst/>
            <a:ahLst/>
            <a:cxnLst/>
            <a:rect r="r" b="b" t="t" l="l"/>
            <a:pathLst>
              <a:path h="717020" w="536259">
                <a:moveTo>
                  <a:pt x="0" y="0"/>
                </a:moveTo>
                <a:lnTo>
                  <a:pt x="536259" y="0"/>
                </a:lnTo>
                <a:lnTo>
                  <a:pt x="536259" y="717020"/>
                </a:lnTo>
                <a:lnTo>
                  <a:pt x="0" y="71702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98472" t="-32397" r="-92601" b="-93484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405524" y="5411826"/>
            <a:ext cx="536259" cy="717020"/>
          </a:xfrm>
          <a:custGeom>
            <a:avLst/>
            <a:gdLst/>
            <a:ahLst/>
            <a:cxnLst/>
            <a:rect r="r" b="b" t="t" l="l"/>
            <a:pathLst>
              <a:path h="717020" w="536259">
                <a:moveTo>
                  <a:pt x="0" y="0"/>
                </a:moveTo>
                <a:lnTo>
                  <a:pt x="536259" y="0"/>
                </a:lnTo>
                <a:lnTo>
                  <a:pt x="536259" y="717020"/>
                </a:lnTo>
                <a:lnTo>
                  <a:pt x="0" y="71702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98472" t="-32397" r="-92601" b="-93484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17399088" y="4136829"/>
            <a:ext cx="279577" cy="373816"/>
          </a:xfrm>
          <a:custGeom>
            <a:avLst/>
            <a:gdLst/>
            <a:ahLst/>
            <a:cxnLst/>
            <a:rect r="r" b="b" t="t" l="l"/>
            <a:pathLst>
              <a:path h="373816" w="279577">
                <a:moveTo>
                  <a:pt x="0" y="0"/>
                </a:moveTo>
                <a:lnTo>
                  <a:pt x="279577" y="0"/>
                </a:lnTo>
                <a:lnTo>
                  <a:pt x="279577" y="373817"/>
                </a:lnTo>
                <a:lnTo>
                  <a:pt x="0" y="3738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98472" t="-32397" r="-92601" b="-93484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5219435" y="9307970"/>
            <a:ext cx="279577" cy="373816"/>
          </a:xfrm>
          <a:custGeom>
            <a:avLst/>
            <a:gdLst/>
            <a:ahLst/>
            <a:cxnLst/>
            <a:rect r="r" b="b" t="t" l="l"/>
            <a:pathLst>
              <a:path h="373816" w="279577">
                <a:moveTo>
                  <a:pt x="0" y="0"/>
                </a:moveTo>
                <a:lnTo>
                  <a:pt x="279577" y="0"/>
                </a:lnTo>
                <a:lnTo>
                  <a:pt x="279577" y="373816"/>
                </a:lnTo>
                <a:lnTo>
                  <a:pt x="0" y="37381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98472" t="-32397" r="-92601" b="-93484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11931071" y="654884"/>
            <a:ext cx="279577" cy="373816"/>
          </a:xfrm>
          <a:custGeom>
            <a:avLst/>
            <a:gdLst/>
            <a:ahLst/>
            <a:cxnLst/>
            <a:rect r="r" b="b" t="t" l="l"/>
            <a:pathLst>
              <a:path h="373816" w="279577">
                <a:moveTo>
                  <a:pt x="0" y="0"/>
                </a:moveTo>
                <a:lnTo>
                  <a:pt x="279577" y="0"/>
                </a:lnTo>
                <a:lnTo>
                  <a:pt x="279577" y="373816"/>
                </a:lnTo>
                <a:lnTo>
                  <a:pt x="0" y="37381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98472" t="-32397" r="-92601" b="-93484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3788973" y="4323737"/>
            <a:ext cx="279577" cy="373816"/>
          </a:xfrm>
          <a:custGeom>
            <a:avLst/>
            <a:gdLst/>
            <a:ahLst/>
            <a:cxnLst/>
            <a:rect r="r" b="b" t="t" l="l"/>
            <a:pathLst>
              <a:path h="373816" w="279577">
                <a:moveTo>
                  <a:pt x="0" y="0"/>
                </a:moveTo>
                <a:lnTo>
                  <a:pt x="279577" y="0"/>
                </a:lnTo>
                <a:lnTo>
                  <a:pt x="279577" y="373817"/>
                </a:lnTo>
                <a:lnTo>
                  <a:pt x="0" y="3738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98472" t="-32397" r="-92601" b="-93484"/>
            </a:stretch>
          </a:blipFill>
        </p:spPr>
      </p:sp>
      <p:sp>
        <p:nvSpPr>
          <p:cNvPr name="TextBox 18" id="18"/>
          <p:cNvSpPr txBox="true"/>
          <p:nvPr/>
        </p:nvSpPr>
        <p:spPr>
          <a:xfrm rot="0">
            <a:off x="3286577" y="3137933"/>
            <a:ext cx="11132137" cy="65438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240"/>
              </a:lnSpc>
              <a:spcBef>
                <a:spcPct val="0"/>
              </a:spcBef>
            </a:pPr>
            <a:r>
              <a:rPr lang="en-US" b="true" sz="3742">
                <a:solidFill>
                  <a:srgbClr val="2F4E76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One of the most important things w</a:t>
            </a:r>
            <a:r>
              <a:rPr lang="en-US" b="true" sz="3742">
                <a:solidFill>
                  <a:srgbClr val="2F4E76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e can use our voices for is asking for help.</a:t>
            </a:r>
          </a:p>
          <a:p>
            <a:pPr algn="ctr">
              <a:lnSpc>
                <a:spcPts val="5240"/>
              </a:lnSpc>
              <a:spcBef>
                <a:spcPct val="0"/>
              </a:spcBef>
            </a:pPr>
          </a:p>
          <a:p>
            <a:pPr algn="ctr">
              <a:lnSpc>
                <a:spcPts val="5240"/>
              </a:lnSpc>
              <a:spcBef>
                <a:spcPct val="0"/>
              </a:spcBef>
            </a:pPr>
            <a:r>
              <a:rPr lang="en-US" b="true" sz="3742">
                <a:solidFill>
                  <a:srgbClr val="2F4E76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Talking about things that are concerning you, or asking for help with a problem can help you feel much better about things.</a:t>
            </a:r>
          </a:p>
          <a:p>
            <a:pPr algn="ctr">
              <a:lnSpc>
                <a:spcPts val="5240"/>
              </a:lnSpc>
              <a:spcBef>
                <a:spcPct val="0"/>
              </a:spcBef>
            </a:pPr>
          </a:p>
          <a:p>
            <a:pPr algn="ctr">
              <a:lnSpc>
                <a:spcPts val="5240"/>
              </a:lnSpc>
              <a:spcBef>
                <a:spcPct val="0"/>
              </a:spcBef>
            </a:pPr>
            <a:r>
              <a:rPr lang="en-US" b="true" sz="3742">
                <a:solidFill>
                  <a:srgbClr val="2F4E76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You may also find other people who share the same concern or problem!</a:t>
            </a:r>
          </a:p>
          <a:p>
            <a:pPr algn="ctr">
              <a:lnSpc>
                <a:spcPts val="5240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-5331643">
            <a:off x="15463191" y="7416920"/>
            <a:ext cx="3309880" cy="3682760"/>
          </a:xfrm>
          <a:custGeom>
            <a:avLst/>
            <a:gdLst/>
            <a:ahLst/>
            <a:cxnLst/>
            <a:rect r="r" b="b" t="t" l="l"/>
            <a:pathLst>
              <a:path h="3682760" w="3309880">
                <a:moveTo>
                  <a:pt x="3309880" y="0"/>
                </a:moveTo>
                <a:lnTo>
                  <a:pt x="0" y="0"/>
                </a:lnTo>
                <a:lnTo>
                  <a:pt x="0" y="3682760"/>
                </a:lnTo>
                <a:lnTo>
                  <a:pt x="3309880" y="3682760"/>
                </a:lnTo>
                <a:lnTo>
                  <a:pt x="330988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true" rot="-5400000">
            <a:off x="-1321878" y="-1576038"/>
            <a:ext cx="3576433" cy="3979341"/>
          </a:xfrm>
          <a:custGeom>
            <a:avLst/>
            <a:gdLst/>
            <a:ahLst/>
            <a:cxnLst/>
            <a:rect r="r" b="b" t="t" l="l"/>
            <a:pathLst>
              <a:path h="3979341" w="3576433">
                <a:moveTo>
                  <a:pt x="0" y="3979341"/>
                </a:moveTo>
                <a:lnTo>
                  <a:pt x="3576433" y="3979341"/>
                </a:lnTo>
                <a:lnTo>
                  <a:pt x="3576433" y="0"/>
                </a:lnTo>
                <a:lnTo>
                  <a:pt x="0" y="0"/>
                </a:lnTo>
                <a:lnTo>
                  <a:pt x="0" y="3979341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true" rot="-703811">
            <a:off x="15048458" y="-295714"/>
            <a:ext cx="3576433" cy="3979341"/>
          </a:xfrm>
          <a:custGeom>
            <a:avLst/>
            <a:gdLst/>
            <a:ahLst/>
            <a:cxnLst/>
            <a:rect r="r" b="b" t="t" l="l"/>
            <a:pathLst>
              <a:path h="3979341" w="3576433">
                <a:moveTo>
                  <a:pt x="0" y="3979341"/>
                </a:moveTo>
                <a:lnTo>
                  <a:pt x="3576433" y="3979341"/>
                </a:lnTo>
                <a:lnTo>
                  <a:pt x="3576433" y="0"/>
                </a:lnTo>
                <a:lnTo>
                  <a:pt x="0" y="0"/>
                </a:lnTo>
                <a:lnTo>
                  <a:pt x="0" y="3979341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4001348" y="483282"/>
            <a:ext cx="536259" cy="717020"/>
          </a:xfrm>
          <a:custGeom>
            <a:avLst/>
            <a:gdLst/>
            <a:ahLst/>
            <a:cxnLst/>
            <a:rect r="r" b="b" t="t" l="l"/>
            <a:pathLst>
              <a:path h="717020" w="536259">
                <a:moveTo>
                  <a:pt x="0" y="0"/>
                </a:moveTo>
                <a:lnTo>
                  <a:pt x="536259" y="0"/>
                </a:lnTo>
                <a:lnTo>
                  <a:pt x="536259" y="717020"/>
                </a:lnTo>
                <a:lnTo>
                  <a:pt x="0" y="71702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98472" t="-32397" r="-92601" b="-93484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7119512" y="9066403"/>
            <a:ext cx="279577" cy="373816"/>
          </a:xfrm>
          <a:custGeom>
            <a:avLst/>
            <a:gdLst/>
            <a:ahLst/>
            <a:cxnLst/>
            <a:rect r="r" b="b" t="t" l="l"/>
            <a:pathLst>
              <a:path h="373816" w="279577">
                <a:moveTo>
                  <a:pt x="0" y="0"/>
                </a:moveTo>
                <a:lnTo>
                  <a:pt x="279576" y="0"/>
                </a:lnTo>
                <a:lnTo>
                  <a:pt x="279576" y="373816"/>
                </a:lnTo>
                <a:lnTo>
                  <a:pt x="0" y="37381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98472" t="-32397" r="-92601" b="-93484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696174" y="1714495"/>
            <a:ext cx="279577" cy="373816"/>
          </a:xfrm>
          <a:custGeom>
            <a:avLst/>
            <a:gdLst/>
            <a:ahLst/>
            <a:cxnLst/>
            <a:rect r="r" b="b" t="t" l="l"/>
            <a:pathLst>
              <a:path h="373816" w="279577">
                <a:moveTo>
                  <a:pt x="0" y="0"/>
                </a:moveTo>
                <a:lnTo>
                  <a:pt x="279577" y="0"/>
                </a:lnTo>
                <a:lnTo>
                  <a:pt x="279577" y="373816"/>
                </a:lnTo>
                <a:lnTo>
                  <a:pt x="0" y="37381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98472" t="-32397" r="-92601" b="-93484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2734545" y="8934153"/>
            <a:ext cx="279577" cy="373816"/>
          </a:xfrm>
          <a:custGeom>
            <a:avLst/>
            <a:gdLst/>
            <a:ahLst/>
            <a:cxnLst/>
            <a:rect r="r" b="b" t="t" l="l"/>
            <a:pathLst>
              <a:path h="373816" w="279577">
                <a:moveTo>
                  <a:pt x="0" y="0"/>
                </a:moveTo>
                <a:lnTo>
                  <a:pt x="279577" y="0"/>
                </a:lnTo>
                <a:lnTo>
                  <a:pt x="279577" y="373817"/>
                </a:lnTo>
                <a:lnTo>
                  <a:pt x="0" y="3738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98472" t="-32397" r="-92601" b="-93484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4248301" y="654884"/>
            <a:ext cx="279577" cy="373816"/>
          </a:xfrm>
          <a:custGeom>
            <a:avLst/>
            <a:gdLst/>
            <a:ahLst/>
            <a:cxnLst/>
            <a:rect r="r" b="b" t="t" l="l"/>
            <a:pathLst>
              <a:path h="373816" w="279577">
                <a:moveTo>
                  <a:pt x="0" y="0"/>
                </a:moveTo>
                <a:lnTo>
                  <a:pt x="279577" y="0"/>
                </a:lnTo>
                <a:lnTo>
                  <a:pt x="279577" y="373816"/>
                </a:lnTo>
                <a:lnTo>
                  <a:pt x="0" y="37381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98472" t="-32397" r="-92601" b="-93484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2885087" y="9136368"/>
            <a:ext cx="536259" cy="717020"/>
          </a:xfrm>
          <a:custGeom>
            <a:avLst/>
            <a:gdLst/>
            <a:ahLst/>
            <a:cxnLst/>
            <a:rect r="r" b="b" t="t" l="l"/>
            <a:pathLst>
              <a:path h="717020" w="536259">
                <a:moveTo>
                  <a:pt x="0" y="0"/>
                </a:moveTo>
                <a:lnTo>
                  <a:pt x="536259" y="0"/>
                </a:lnTo>
                <a:lnTo>
                  <a:pt x="536259" y="717020"/>
                </a:lnTo>
                <a:lnTo>
                  <a:pt x="0" y="71702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98472" t="-32397" r="-92601" b="-93484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6723041" y="6560645"/>
            <a:ext cx="536259" cy="717020"/>
          </a:xfrm>
          <a:custGeom>
            <a:avLst/>
            <a:gdLst/>
            <a:ahLst/>
            <a:cxnLst/>
            <a:rect r="r" b="b" t="t" l="l"/>
            <a:pathLst>
              <a:path h="717020" w="536259">
                <a:moveTo>
                  <a:pt x="0" y="0"/>
                </a:moveTo>
                <a:lnTo>
                  <a:pt x="536259" y="0"/>
                </a:lnTo>
                <a:lnTo>
                  <a:pt x="536259" y="717020"/>
                </a:lnTo>
                <a:lnTo>
                  <a:pt x="0" y="71702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98472" t="-32397" r="-92601" b="-93484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299704" y="7567075"/>
            <a:ext cx="536259" cy="717020"/>
          </a:xfrm>
          <a:custGeom>
            <a:avLst/>
            <a:gdLst/>
            <a:ahLst/>
            <a:cxnLst/>
            <a:rect r="r" b="b" t="t" l="l"/>
            <a:pathLst>
              <a:path h="717020" w="536259">
                <a:moveTo>
                  <a:pt x="0" y="0"/>
                </a:moveTo>
                <a:lnTo>
                  <a:pt x="536259" y="0"/>
                </a:lnTo>
                <a:lnTo>
                  <a:pt x="536259" y="717020"/>
                </a:lnTo>
                <a:lnTo>
                  <a:pt x="0" y="71702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98472" t="-32397" r="-92601" b="-93484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7399088" y="4136829"/>
            <a:ext cx="279577" cy="373816"/>
          </a:xfrm>
          <a:custGeom>
            <a:avLst/>
            <a:gdLst/>
            <a:ahLst/>
            <a:cxnLst/>
            <a:rect r="r" b="b" t="t" l="l"/>
            <a:pathLst>
              <a:path h="373816" w="279577">
                <a:moveTo>
                  <a:pt x="0" y="0"/>
                </a:moveTo>
                <a:lnTo>
                  <a:pt x="279577" y="0"/>
                </a:lnTo>
                <a:lnTo>
                  <a:pt x="279577" y="373817"/>
                </a:lnTo>
                <a:lnTo>
                  <a:pt x="0" y="3738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98472" t="-32397" r="-92601" b="-93484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5219435" y="9307970"/>
            <a:ext cx="279577" cy="373816"/>
          </a:xfrm>
          <a:custGeom>
            <a:avLst/>
            <a:gdLst/>
            <a:ahLst/>
            <a:cxnLst/>
            <a:rect r="r" b="b" t="t" l="l"/>
            <a:pathLst>
              <a:path h="373816" w="279577">
                <a:moveTo>
                  <a:pt x="0" y="0"/>
                </a:moveTo>
                <a:lnTo>
                  <a:pt x="279577" y="0"/>
                </a:lnTo>
                <a:lnTo>
                  <a:pt x="279577" y="373816"/>
                </a:lnTo>
                <a:lnTo>
                  <a:pt x="0" y="37381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98472" t="-32397" r="-92601" b="-93484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11931071" y="654884"/>
            <a:ext cx="279577" cy="373816"/>
          </a:xfrm>
          <a:custGeom>
            <a:avLst/>
            <a:gdLst/>
            <a:ahLst/>
            <a:cxnLst/>
            <a:rect r="r" b="b" t="t" l="l"/>
            <a:pathLst>
              <a:path h="373816" w="279577">
                <a:moveTo>
                  <a:pt x="0" y="0"/>
                </a:moveTo>
                <a:lnTo>
                  <a:pt x="279577" y="0"/>
                </a:lnTo>
                <a:lnTo>
                  <a:pt x="279577" y="373816"/>
                </a:lnTo>
                <a:lnTo>
                  <a:pt x="0" y="37381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98472" t="-32397" r="-92601" b="-93484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3788973" y="4323737"/>
            <a:ext cx="279577" cy="373816"/>
          </a:xfrm>
          <a:custGeom>
            <a:avLst/>
            <a:gdLst/>
            <a:ahLst/>
            <a:cxnLst/>
            <a:rect r="r" b="b" t="t" l="l"/>
            <a:pathLst>
              <a:path h="373816" w="279577">
                <a:moveTo>
                  <a:pt x="0" y="0"/>
                </a:moveTo>
                <a:lnTo>
                  <a:pt x="279577" y="0"/>
                </a:lnTo>
                <a:lnTo>
                  <a:pt x="279577" y="373817"/>
                </a:lnTo>
                <a:lnTo>
                  <a:pt x="0" y="3738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98472" t="-32397" r="-92601" b="-93484"/>
            </a:stretch>
          </a:blipFill>
        </p:spPr>
      </p:sp>
      <p:sp>
        <p:nvSpPr>
          <p:cNvPr name="TextBox 17" id="17"/>
          <p:cNvSpPr txBox="true"/>
          <p:nvPr/>
        </p:nvSpPr>
        <p:spPr>
          <a:xfrm rot="0">
            <a:off x="1713302" y="3248575"/>
            <a:ext cx="11132137" cy="45721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240"/>
              </a:lnSpc>
              <a:spcBef>
                <a:spcPct val="0"/>
              </a:spcBef>
            </a:pPr>
            <a:r>
              <a:rPr lang="en-US" b="true" sz="3742">
                <a:solidFill>
                  <a:srgbClr val="2F4E76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If you have anything you</a:t>
            </a:r>
            <a:r>
              <a:rPr lang="en-US" b="true" sz="3742">
                <a:solidFill>
                  <a:srgbClr val="2F4E76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 need to talk about, remember you can talk to…</a:t>
            </a:r>
          </a:p>
          <a:p>
            <a:pPr algn="l">
              <a:lnSpc>
                <a:spcPts val="5240"/>
              </a:lnSpc>
              <a:spcBef>
                <a:spcPct val="0"/>
              </a:spcBef>
            </a:pPr>
          </a:p>
          <a:p>
            <a:pPr algn="l">
              <a:lnSpc>
                <a:spcPts val="5240"/>
              </a:lnSpc>
              <a:spcBef>
                <a:spcPct val="0"/>
              </a:spcBef>
            </a:pPr>
            <a:r>
              <a:rPr lang="en-US" b="true" sz="3742">
                <a:solidFill>
                  <a:srgbClr val="2F4E76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• A friend</a:t>
            </a:r>
          </a:p>
          <a:p>
            <a:pPr algn="l">
              <a:lnSpc>
                <a:spcPts val="5240"/>
              </a:lnSpc>
              <a:spcBef>
                <a:spcPct val="0"/>
              </a:spcBef>
            </a:pPr>
            <a:r>
              <a:rPr lang="en-US" b="true" sz="3742">
                <a:solidFill>
                  <a:srgbClr val="2F4E76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• A parent</a:t>
            </a:r>
          </a:p>
          <a:p>
            <a:pPr algn="l">
              <a:lnSpc>
                <a:spcPts val="5240"/>
              </a:lnSpc>
              <a:spcBef>
                <a:spcPct val="0"/>
              </a:spcBef>
            </a:pPr>
            <a:r>
              <a:rPr lang="en-US" b="true" sz="3742">
                <a:solidFill>
                  <a:srgbClr val="2F4E76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• A teacher</a:t>
            </a:r>
          </a:p>
          <a:p>
            <a:pPr algn="l">
              <a:lnSpc>
                <a:spcPts val="5240"/>
              </a:lnSpc>
              <a:spcBef>
                <a:spcPct val="0"/>
              </a:spcBef>
            </a:pPr>
            <a:r>
              <a:rPr lang="en-US" b="true" sz="3742">
                <a:solidFill>
                  <a:srgbClr val="2F4E76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• tootoot</a:t>
            </a:r>
          </a:p>
        </p:txBody>
      </p:sp>
      <p:sp>
        <p:nvSpPr>
          <p:cNvPr name="Freeform 18" id="18"/>
          <p:cNvSpPr/>
          <p:nvPr/>
        </p:nvSpPr>
        <p:spPr>
          <a:xfrm flipH="false" flipV="false" rot="0">
            <a:off x="13761387" y="5469666"/>
            <a:ext cx="2683077" cy="3106312"/>
          </a:xfrm>
          <a:custGeom>
            <a:avLst/>
            <a:gdLst/>
            <a:ahLst/>
            <a:cxnLst/>
            <a:rect r="r" b="b" t="t" l="l"/>
            <a:pathLst>
              <a:path h="3106312" w="2683077">
                <a:moveTo>
                  <a:pt x="0" y="0"/>
                </a:moveTo>
                <a:lnTo>
                  <a:pt x="2683077" y="0"/>
                </a:lnTo>
                <a:lnTo>
                  <a:pt x="2683077" y="3106312"/>
                </a:lnTo>
                <a:lnTo>
                  <a:pt x="0" y="310631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10204600" y="4713856"/>
            <a:ext cx="3452942" cy="2563810"/>
          </a:xfrm>
          <a:custGeom>
            <a:avLst/>
            <a:gdLst/>
            <a:ahLst/>
            <a:cxnLst/>
            <a:rect r="r" b="b" t="t" l="l"/>
            <a:pathLst>
              <a:path h="2563810" w="3452942">
                <a:moveTo>
                  <a:pt x="0" y="0"/>
                </a:moveTo>
                <a:lnTo>
                  <a:pt x="3452942" y="0"/>
                </a:lnTo>
                <a:lnTo>
                  <a:pt x="3452942" y="2563809"/>
                </a:lnTo>
                <a:lnTo>
                  <a:pt x="0" y="2563809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0">
            <a:off x="13153217" y="2541583"/>
            <a:ext cx="3753953" cy="2928083"/>
          </a:xfrm>
          <a:custGeom>
            <a:avLst/>
            <a:gdLst/>
            <a:ahLst/>
            <a:cxnLst/>
            <a:rect r="r" b="b" t="t" l="l"/>
            <a:pathLst>
              <a:path h="2928083" w="3753953">
                <a:moveTo>
                  <a:pt x="0" y="0"/>
                </a:moveTo>
                <a:lnTo>
                  <a:pt x="3753952" y="0"/>
                </a:lnTo>
                <a:lnTo>
                  <a:pt x="3753952" y="2928083"/>
                </a:lnTo>
                <a:lnTo>
                  <a:pt x="0" y="2928083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1" id="21"/>
          <p:cNvSpPr txBox="true"/>
          <p:nvPr/>
        </p:nvSpPr>
        <p:spPr>
          <a:xfrm rot="0">
            <a:off x="1405524" y="1140864"/>
            <a:ext cx="11747693" cy="13686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1186"/>
              </a:lnSpc>
            </a:pPr>
            <a:r>
              <a:rPr lang="en-US" b="true" sz="7990">
                <a:solidFill>
                  <a:srgbClr val="2F4E76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WHO CAN WE TALK TO?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2826208"/>
            <a:ext cx="15317517" cy="69461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08218" indent="-354109" lvl="1">
              <a:lnSpc>
                <a:spcPts val="4592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3280">
                <a:solidFill>
                  <a:srgbClr val="2F4E76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You can use tootoot to talk about anything that is making you</a:t>
            </a:r>
            <a:r>
              <a:rPr lang="en-US" b="true" sz="3280">
                <a:solidFill>
                  <a:srgbClr val="2F4E76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 feel unhappy or unsafe, no matter how big or small. </a:t>
            </a:r>
          </a:p>
          <a:p>
            <a:pPr algn="l">
              <a:lnSpc>
                <a:spcPts val="4592"/>
              </a:lnSpc>
              <a:spcBef>
                <a:spcPct val="0"/>
              </a:spcBef>
            </a:pPr>
          </a:p>
          <a:p>
            <a:pPr algn="l" marL="708218" indent="-354109" lvl="1">
              <a:lnSpc>
                <a:spcPts val="4592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3280">
                <a:solidFill>
                  <a:srgbClr val="2F4E76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It is anonymous! </a:t>
            </a:r>
          </a:p>
          <a:p>
            <a:pPr algn="l">
              <a:lnSpc>
                <a:spcPts val="4592"/>
              </a:lnSpc>
              <a:spcBef>
                <a:spcPct val="0"/>
              </a:spcBef>
            </a:pPr>
          </a:p>
          <a:p>
            <a:pPr algn="l" marL="708218" indent="-354109" lvl="1">
              <a:lnSpc>
                <a:spcPts val="4592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3280">
                <a:solidFill>
                  <a:srgbClr val="2F4E76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Your message goes through to a trusted teacher who will help you. </a:t>
            </a:r>
          </a:p>
          <a:p>
            <a:pPr algn="l">
              <a:lnSpc>
                <a:spcPts val="4592"/>
              </a:lnSpc>
              <a:spcBef>
                <a:spcPct val="0"/>
              </a:spcBef>
            </a:pPr>
          </a:p>
          <a:p>
            <a:pPr algn="l" marL="708218" indent="-354109" lvl="1">
              <a:lnSpc>
                <a:spcPts val="4592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3280">
                <a:solidFill>
                  <a:srgbClr val="2F4E76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You can login to tootoot at </a:t>
            </a:r>
            <a:r>
              <a:rPr lang="en-US" b="true" sz="3280">
                <a:solidFill>
                  <a:srgbClr val="E04934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yourschoolname</a:t>
            </a:r>
            <a:r>
              <a:rPr lang="en-US" b="true" sz="3280">
                <a:solidFill>
                  <a:srgbClr val="2F4E76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.tootoot.co.uk or download the app!</a:t>
            </a:r>
          </a:p>
          <a:p>
            <a:pPr algn="l">
              <a:lnSpc>
                <a:spcPts val="4592"/>
              </a:lnSpc>
              <a:spcBef>
                <a:spcPct val="0"/>
              </a:spcBef>
            </a:pPr>
          </a:p>
          <a:p>
            <a:pPr algn="l" marL="708218" indent="-354109" lvl="1">
              <a:lnSpc>
                <a:spcPts val="4592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3280">
                <a:solidFill>
                  <a:srgbClr val="2F4E76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If you can’t remember your login please speak to </a:t>
            </a:r>
            <a:r>
              <a:rPr lang="en-US" b="true" sz="3280">
                <a:solidFill>
                  <a:srgbClr val="E04934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teachersname</a:t>
            </a:r>
            <a:r>
              <a:rPr lang="en-US" b="true" sz="3280">
                <a:solidFill>
                  <a:srgbClr val="2F4E76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 who will help you reset it.</a:t>
            </a:r>
          </a:p>
        </p:txBody>
      </p:sp>
      <p:sp>
        <p:nvSpPr>
          <p:cNvPr name="Freeform 3" id="3"/>
          <p:cNvSpPr/>
          <p:nvPr/>
        </p:nvSpPr>
        <p:spPr>
          <a:xfrm flipH="true" flipV="false" rot="-5331643">
            <a:off x="16205508" y="7930959"/>
            <a:ext cx="3309880" cy="3682760"/>
          </a:xfrm>
          <a:custGeom>
            <a:avLst/>
            <a:gdLst/>
            <a:ahLst/>
            <a:cxnLst/>
            <a:rect r="r" b="b" t="t" l="l"/>
            <a:pathLst>
              <a:path h="3682760" w="3309880">
                <a:moveTo>
                  <a:pt x="3309880" y="0"/>
                </a:moveTo>
                <a:lnTo>
                  <a:pt x="0" y="0"/>
                </a:lnTo>
                <a:lnTo>
                  <a:pt x="0" y="3682759"/>
                </a:lnTo>
                <a:lnTo>
                  <a:pt x="3309880" y="3682759"/>
                </a:lnTo>
                <a:lnTo>
                  <a:pt x="330988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true" rot="-5400000">
            <a:off x="-1321878" y="-1576038"/>
            <a:ext cx="3576433" cy="3979341"/>
          </a:xfrm>
          <a:custGeom>
            <a:avLst/>
            <a:gdLst/>
            <a:ahLst/>
            <a:cxnLst/>
            <a:rect r="r" b="b" t="t" l="l"/>
            <a:pathLst>
              <a:path h="3979341" w="3576433">
                <a:moveTo>
                  <a:pt x="0" y="3979341"/>
                </a:moveTo>
                <a:lnTo>
                  <a:pt x="3576433" y="3979341"/>
                </a:lnTo>
                <a:lnTo>
                  <a:pt x="3576433" y="0"/>
                </a:lnTo>
                <a:lnTo>
                  <a:pt x="0" y="0"/>
                </a:lnTo>
                <a:lnTo>
                  <a:pt x="0" y="3979341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true" rot="-703811">
            <a:off x="15048458" y="-295714"/>
            <a:ext cx="3576433" cy="3979341"/>
          </a:xfrm>
          <a:custGeom>
            <a:avLst/>
            <a:gdLst/>
            <a:ahLst/>
            <a:cxnLst/>
            <a:rect r="r" b="b" t="t" l="l"/>
            <a:pathLst>
              <a:path h="3979341" w="3576433">
                <a:moveTo>
                  <a:pt x="0" y="3979341"/>
                </a:moveTo>
                <a:lnTo>
                  <a:pt x="3576433" y="3979341"/>
                </a:lnTo>
                <a:lnTo>
                  <a:pt x="3576433" y="0"/>
                </a:lnTo>
                <a:lnTo>
                  <a:pt x="0" y="0"/>
                </a:lnTo>
                <a:lnTo>
                  <a:pt x="0" y="3979341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4001348" y="483282"/>
            <a:ext cx="536259" cy="717020"/>
          </a:xfrm>
          <a:custGeom>
            <a:avLst/>
            <a:gdLst/>
            <a:ahLst/>
            <a:cxnLst/>
            <a:rect r="r" b="b" t="t" l="l"/>
            <a:pathLst>
              <a:path h="717020" w="536259">
                <a:moveTo>
                  <a:pt x="0" y="0"/>
                </a:moveTo>
                <a:lnTo>
                  <a:pt x="536259" y="0"/>
                </a:lnTo>
                <a:lnTo>
                  <a:pt x="536259" y="717020"/>
                </a:lnTo>
                <a:lnTo>
                  <a:pt x="0" y="71702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98472" t="-32397" r="-92601" b="-93484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7119512" y="9066403"/>
            <a:ext cx="279577" cy="373816"/>
          </a:xfrm>
          <a:custGeom>
            <a:avLst/>
            <a:gdLst/>
            <a:ahLst/>
            <a:cxnLst/>
            <a:rect r="r" b="b" t="t" l="l"/>
            <a:pathLst>
              <a:path h="373816" w="279577">
                <a:moveTo>
                  <a:pt x="0" y="0"/>
                </a:moveTo>
                <a:lnTo>
                  <a:pt x="279576" y="0"/>
                </a:lnTo>
                <a:lnTo>
                  <a:pt x="279576" y="373816"/>
                </a:lnTo>
                <a:lnTo>
                  <a:pt x="0" y="37381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98472" t="-32397" r="-92601" b="-93484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696174" y="1714495"/>
            <a:ext cx="279577" cy="373816"/>
          </a:xfrm>
          <a:custGeom>
            <a:avLst/>
            <a:gdLst/>
            <a:ahLst/>
            <a:cxnLst/>
            <a:rect r="r" b="b" t="t" l="l"/>
            <a:pathLst>
              <a:path h="373816" w="279577">
                <a:moveTo>
                  <a:pt x="0" y="0"/>
                </a:moveTo>
                <a:lnTo>
                  <a:pt x="279577" y="0"/>
                </a:lnTo>
                <a:lnTo>
                  <a:pt x="279577" y="373816"/>
                </a:lnTo>
                <a:lnTo>
                  <a:pt x="0" y="37381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98472" t="-32397" r="-92601" b="-93484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428045" y="9253311"/>
            <a:ext cx="279577" cy="373816"/>
          </a:xfrm>
          <a:custGeom>
            <a:avLst/>
            <a:gdLst/>
            <a:ahLst/>
            <a:cxnLst/>
            <a:rect r="r" b="b" t="t" l="l"/>
            <a:pathLst>
              <a:path h="373816" w="279577">
                <a:moveTo>
                  <a:pt x="0" y="0"/>
                </a:moveTo>
                <a:lnTo>
                  <a:pt x="279577" y="0"/>
                </a:lnTo>
                <a:lnTo>
                  <a:pt x="279577" y="373816"/>
                </a:lnTo>
                <a:lnTo>
                  <a:pt x="0" y="37381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98472" t="-32397" r="-92601" b="-93484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4248301" y="654884"/>
            <a:ext cx="279577" cy="373816"/>
          </a:xfrm>
          <a:custGeom>
            <a:avLst/>
            <a:gdLst/>
            <a:ahLst/>
            <a:cxnLst/>
            <a:rect r="r" b="b" t="t" l="l"/>
            <a:pathLst>
              <a:path h="373816" w="279577">
                <a:moveTo>
                  <a:pt x="0" y="0"/>
                </a:moveTo>
                <a:lnTo>
                  <a:pt x="279577" y="0"/>
                </a:lnTo>
                <a:lnTo>
                  <a:pt x="279577" y="373816"/>
                </a:lnTo>
                <a:lnTo>
                  <a:pt x="0" y="37381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98472" t="-32397" r="-92601" b="-93484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6723041" y="6560645"/>
            <a:ext cx="536259" cy="717020"/>
          </a:xfrm>
          <a:custGeom>
            <a:avLst/>
            <a:gdLst/>
            <a:ahLst/>
            <a:cxnLst/>
            <a:rect r="r" b="b" t="t" l="l"/>
            <a:pathLst>
              <a:path h="717020" w="536259">
                <a:moveTo>
                  <a:pt x="0" y="0"/>
                </a:moveTo>
                <a:lnTo>
                  <a:pt x="536259" y="0"/>
                </a:lnTo>
                <a:lnTo>
                  <a:pt x="536259" y="717020"/>
                </a:lnTo>
                <a:lnTo>
                  <a:pt x="0" y="71702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98472" t="-32397" r="-92601" b="-93484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299704" y="7567075"/>
            <a:ext cx="536259" cy="717020"/>
          </a:xfrm>
          <a:custGeom>
            <a:avLst/>
            <a:gdLst/>
            <a:ahLst/>
            <a:cxnLst/>
            <a:rect r="r" b="b" t="t" l="l"/>
            <a:pathLst>
              <a:path h="717020" w="536259">
                <a:moveTo>
                  <a:pt x="0" y="0"/>
                </a:moveTo>
                <a:lnTo>
                  <a:pt x="536259" y="0"/>
                </a:lnTo>
                <a:lnTo>
                  <a:pt x="536259" y="717020"/>
                </a:lnTo>
                <a:lnTo>
                  <a:pt x="0" y="71702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98472" t="-32397" r="-92601" b="-93484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5219435" y="9307970"/>
            <a:ext cx="279577" cy="373816"/>
          </a:xfrm>
          <a:custGeom>
            <a:avLst/>
            <a:gdLst/>
            <a:ahLst/>
            <a:cxnLst/>
            <a:rect r="r" b="b" t="t" l="l"/>
            <a:pathLst>
              <a:path h="373816" w="279577">
                <a:moveTo>
                  <a:pt x="0" y="0"/>
                </a:moveTo>
                <a:lnTo>
                  <a:pt x="279577" y="0"/>
                </a:lnTo>
                <a:lnTo>
                  <a:pt x="279577" y="373816"/>
                </a:lnTo>
                <a:lnTo>
                  <a:pt x="0" y="37381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98472" t="-32397" r="-92601" b="-93484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11931071" y="654884"/>
            <a:ext cx="279577" cy="373816"/>
          </a:xfrm>
          <a:custGeom>
            <a:avLst/>
            <a:gdLst/>
            <a:ahLst/>
            <a:cxnLst/>
            <a:rect r="r" b="b" t="t" l="l"/>
            <a:pathLst>
              <a:path h="373816" w="279577">
                <a:moveTo>
                  <a:pt x="0" y="0"/>
                </a:moveTo>
                <a:lnTo>
                  <a:pt x="279577" y="0"/>
                </a:lnTo>
                <a:lnTo>
                  <a:pt x="279577" y="373816"/>
                </a:lnTo>
                <a:lnTo>
                  <a:pt x="0" y="37381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98472" t="-32397" r="-92601" b="-93484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696174" y="2509542"/>
            <a:ext cx="279577" cy="373816"/>
          </a:xfrm>
          <a:custGeom>
            <a:avLst/>
            <a:gdLst/>
            <a:ahLst/>
            <a:cxnLst/>
            <a:rect r="r" b="b" t="t" l="l"/>
            <a:pathLst>
              <a:path h="373816" w="279577">
                <a:moveTo>
                  <a:pt x="0" y="0"/>
                </a:moveTo>
                <a:lnTo>
                  <a:pt x="279577" y="0"/>
                </a:lnTo>
                <a:lnTo>
                  <a:pt x="279577" y="373816"/>
                </a:lnTo>
                <a:lnTo>
                  <a:pt x="0" y="37381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98472" t="-32397" r="-92601" b="-93484"/>
            </a:stretch>
          </a:blipFill>
        </p:spPr>
      </p:sp>
      <p:sp>
        <p:nvSpPr>
          <p:cNvPr name="TextBox 16" id="16"/>
          <p:cNvSpPr txBox="true"/>
          <p:nvPr/>
        </p:nvSpPr>
        <p:spPr>
          <a:xfrm rot="0">
            <a:off x="1405524" y="1140864"/>
            <a:ext cx="11747693" cy="13686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1186"/>
              </a:lnSpc>
            </a:pPr>
            <a:r>
              <a:rPr lang="en-US" b="true" sz="7990">
                <a:solidFill>
                  <a:srgbClr val="2F4E76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WHAT IS TOOTOOT?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-5331643">
            <a:off x="16205508" y="7930959"/>
            <a:ext cx="3309880" cy="3682760"/>
          </a:xfrm>
          <a:custGeom>
            <a:avLst/>
            <a:gdLst/>
            <a:ahLst/>
            <a:cxnLst/>
            <a:rect r="r" b="b" t="t" l="l"/>
            <a:pathLst>
              <a:path h="3682760" w="3309880">
                <a:moveTo>
                  <a:pt x="3309880" y="0"/>
                </a:moveTo>
                <a:lnTo>
                  <a:pt x="0" y="0"/>
                </a:lnTo>
                <a:lnTo>
                  <a:pt x="0" y="3682759"/>
                </a:lnTo>
                <a:lnTo>
                  <a:pt x="3309880" y="3682759"/>
                </a:lnTo>
                <a:lnTo>
                  <a:pt x="330988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true" rot="-5400000">
            <a:off x="-1321878" y="-1576038"/>
            <a:ext cx="3576433" cy="3979341"/>
          </a:xfrm>
          <a:custGeom>
            <a:avLst/>
            <a:gdLst/>
            <a:ahLst/>
            <a:cxnLst/>
            <a:rect r="r" b="b" t="t" l="l"/>
            <a:pathLst>
              <a:path h="3979341" w="3576433">
                <a:moveTo>
                  <a:pt x="0" y="3979341"/>
                </a:moveTo>
                <a:lnTo>
                  <a:pt x="3576433" y="3979341"/>
                </a:lnTo>
                <a:lnTo>
                  <a:pt x="3576433" y="0"/>
                </a:lnTo>
                <a:lnTo>
                  <a:pt x="0" y="0"/>
                </a:lnTo>
                <a:lnTo>
                  <a:pt x="0" y="3979341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true" rot="-703811">
            <a:off x="15048458" y="-295714"/>
            <a:ext cx="3576433" cy="3979341"/>
          </a:xfrm>
          <a:custGeom>
            <a:avLst/>
            <a:gdLst/>
            <a:ahLst/>
            <a:cxnLst/>
            <a:rect r="r" b="b" t="t" l="l"/>
            <a:pathLst>
              <a:path h="3979341" w="3576433">
                <a:moveTo>
                  <a:pt x="0" y="3979341"/>
                </a:moveTo>
                <a:lnTo>
                  <a:pt x="3576433" y="3979341"/>
                </a:lnTo>
                <a:lnTo>
                  <a:pt x="3576433" y="0"/>
                </a:lnTo>
                <a:lnTo>
                  <a:pt x="0" y="0"/>
                </a:lnTo>
                <a:lnTo>
                  <a:pt x="0" y="3979341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4001348" y="483282"/>
            <a:ext cx="536259" cy="717020"/>
          </a:xfrm>
          <a:custGeom>
            <a:avLst/>
            <a:gdLst/>
            <a:ahLst/>
            <a:cxnLst/>
            <a:rect r="r" b="b" t="t" l="l"/>
            <a:pathLst>
              <a:path h="717020" w="536259">
                <a:moveTo>
                  <a:pt x="0" y="0"/>
                </a:moveTo>
                <a:lnTo>
                  <a:pt x="536259" y="0"/>
                </a:lnTo>
                <a:lnTo>
                  <a:pt x="536259" y="717020"/>
                </a:lnTo>
                <a:lnTo>
                  <a:pt x="0" y="71702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98472" t="-32397" r="-92601" b="-93484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7119512" y="9066403"/>
            <a:ext cx="279577" cy="373816"/>
          </a:xfrm>
          <a:custGeom>
            <a:avLst/>
            <a:gdLst/>
            <a:ahLst/>
            <a:cxnLst/>
            <a:rect r="r" b="b" t="t" l="l"/>
            <a:pathLst>
              <a:path h="373816" w="279577">
                <a:moveTo>
                  <a:pt x="0" y="0"/>
                </a:moveTo>
                <a:lnTo>
                  <a:pt x="279576" y="0"/>
                </a:lnTo>
                <a:lnTo>
                  <a:pt x="279576" y="373816"/>
                </a:lnTo>
                <a:lnTo>
                  <a:pt x="0" y="37381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98472" t="-32397" r="-92601" b="-93484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696174" y="1714495"/>
            <a:ext cx="279577" cy="373816"/>
          </a:xfrm>
          <a:custGeom>
            <a:avLst/>
            <a:gdLst/>
            <a:ahLst/>
            <a:cxnLst/>
            <a:rect r="r" b="b" t="t" l="l"/>
            <a:pathLst>
              <a:path h="373816" w="279577">
                <a:moveTo>
                  <a:pt x="0" y="0"/>
                </a:moveTo>
                <a:lnTo>
                  <a:pt x="279577" y="0"/>
                </a:lnTo>
                <a:lnTo>
                  <a:pt x="279577" y="373816"/>
                </a:lnTo>
                <a:lnTo>
                  <a:pt x="0" y="37381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98472" t="-32397" r="-92601" b="-93484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428045" y="9253311"/>
            <a:ext cx="279577" cy="373816"/>
          </a:xfrm>
          <a:custGeom>
            <a:avLst/>
            <a:gdLst/>
            <a:ahLst/>
            <a:cxnLst/>
            <a:rect r="r" b="b" t="t" l="l"/>
            <a:pathLst>
              <a:path h="373816" w="279577">
                <a:moveTo>
                  <a:pt x="0" y="0"/>
                </a:moveTo>
                <a:lnTo>
                  <a:pt x="279577" y="0"/>
                </a:lnTo>
                <a:lnTo>
                  <a:pt x="279577" y="373816"/>
                </a:lnTo>
                <a:lnTo>
                  <a:pt x="0" y="37381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98472" t="-32397" r="-92601" b="-93484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4248301" y="654884"/>
            <a:ext cx="279577" cy="373816"/>
          </a:xfrm>
          <a:custGeom>
            <a:avLst/>
            <a:gdLst/>
            <a:ahLst/>
            <a:cxnLst/>
            <a:rect r="r" b="b" t="t" l="l"/>
            <a:pathLst>
              <a:path h="373816" w="279577">
                <a:moveTo>
                  <a:pt x="0" y="0"/>
                </a:moveTo>
                <a:lnTo>
                  <a:pt x="279577" y="0"/>
                </a:lnTo>
                <a:lnTo>
                  <a:pt x="279577" y="373816"/>
                </a:lnTo>
                <a:lnTo>
                  <a:pt x="0" y="37381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98472" t="-32397" r="-92601" b="-93484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6723041" y="6560645"/>
            <a:ext cx="536259" cy="717020"/>
          </a:xfrm>
          <a:custGeom>
            <a:avLst/>
            <a:gdLst/>
            <a:ahLst/>
            <a:cxnLst/>
            <a:rect r="r" b="b" t="t" l="l"/>
            <a:pathLst>
              <a:path h="717020" w="536259">
                <a:moveTo>
                  <a:pt x="0" y="0"/>
                </a:moveTo>
                <a:lnTo>
                  <a:pt x="536259" y="0"/>
                </a:lnTo>
                <a:lnTo>
                  <a:pt x="536259" y="717020"/>
                </a:lnTo>
                <a:lnTo>
                  <a:pt x="0" y="71702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98472" t="-32397" r="-92601" b="-93484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299704" y="7567075"/>
            <a:ext cx="536259" cy="717020"/>
          </a:xfrm>
          <a:custGeom>
            <a:avLst/>
            <a:gdLst/>
            <a:ahLst/>
            <a:cxnLst/>
            <a:rect r="r" b="b" t="t" l="l"/>
            <a:pathLst>
              <a:path h="717020" w="536259">
                <a:moveTo>
                  <a:pt x="0" y="0"/>
                </a:moveTo>
                <a:lnTo>
                  <a:pt x="536259" y="0"/>
                </a:lnTo>
                <a:lnTo>
                  <a:pt x="536259" y="717020"/>
                </a:lnTo>
                <a:lnTo>
                  <a:pt x="0" y="71702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98472" t="-32397" r="-92601" b="-93484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5219435" y="9307970"/>
            <a:ext cx="279577" cy="373816"/>
          </a:xfrm>
          <a:custGeom>
            <a:avLst/>
            <a:gdLst/>
            <a:ahLst/>
            <a:cxnLst/>
            <a:rect r="r" b="b" t="t" l="l"/>
            <a:pathLst>
              <a:path h="373816" w="279577">
                <a:moveTo>
                  <a:pt x="0" y="0"/>
                </a:moveTo>
                <a:lnTo>
                  <a:pt x="279577" y="0"/>
                </a:lnTo>
                <a:lnTo>
                  <a:pt x="279577" y="373816"/>
                </a:lnTo>
                <a:lnTo>
                  <a:pt x="0" y="37381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98472" t="-32397" r="-92601" b="-93484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1931071" y="654884"/>
            <a:ext cx="279577" cy="373816"/>
          </a:xfrm>
          <a:custGeom>
            <a:avLst/>
            <a:gdLst/>
            <a:ahLst/>
            <a:cxnLst/>
            <a:rect r="r" b="b" t="t" l="l"/>
            <a:pathLst>
              <a:path h="373816" w="279577">
                <a:moveTo>
                  <a:pt x="0" y="0"/>
                </a:moveTo>
                <a:lnTo>
                  <a:pt x="279577" y="0"/>
                </a:lnTo>
                <a:lnTo>
                  <a:pt x="279577" y="373816"/>
                </a:lnTo>
                <a:lnTo>
                  <a:pt x="0" y="37381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98472" t="-32397" r="-92601" b="-93484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696174" y="2509542"/>
            <a:ext cx="279577" cy="373816"/>
          </a:xfrm>
          <a:custGeom>
            <a:avLst/>
            <a:gdLst/>
            <a:ahLst/>
            <a:cxnLst/>
            <a:rect r="r" b="b" t="t" l="l"/>
            <a:pathLst>
              <a:path h="373816" w="279577">
                <a:moveTo>
                  <a:pt x="0" y="0"/>
                </a:moveTo>
                <a:lnTo>
                  <a:pt x="279577" y="0"/>
                </a:lnTo>
                <a:lnTo>
                  <a:pt x="279577" y="373816"/>
                </a:lnTo>
                <a:lnTo>
                  <a:pt x="0" y="37381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98472" t="-32397" r="-92601" b="-93484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1405524" y="1140864"/>
            <a:ext cx="11747693" cy="13686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1186"/>
              </a:lnSpc>
            </a:pPr>
            <a:r>
              <a:rPr lang="en-US" b="true" sz="7990">
                <a:solidFill>
                  <a:srgbClr val="2F4E76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WHAT IS TOOTOOT?</a:t>
            </a:r>
          </a:p>
        </p:txBody>
      </p:sp>
      <p:grpSp>
        <p:nvGrpSpPr>
          <p:cNvPr name="Group 16" id="16"/>
          <p:cNvGrpSpPr>
            <a:grpSpLocks noChangeAspect="true"/>
          </p:cNvGrpSpPr>
          <p:nvPr/>
        </p:nvGrpSpPr>
        <p:grpSpPr>
          <a:xfrm rot="0">
            <a:off x="4600801" y="2883358"/>
            <a:ext cx="9086399" cy="7295389"/>
            <a:chOff x="0" y="0"/>
            <a:chExt cx="7467600" cy="5995670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7467600" cy="4513580"/>
            </a:xfrm>
            <a:custGeom>
              <a:avLst/>
              <a:gdLst/>
              <a:ahLst/>
              <a:cxnLst/>
              <a:rect r="r" b="b" t="t" l="l"/>
              <a:pathLst>
                <a:path h="4513580" w="7467600">
                  <a:moveTo>
                    <a:pt x="7127240" y="0"/>
                  </a:moveTo>
                  <a:lnTo>
                    <a:pt x="340360" y="0"/>
                  </a:lnTo>
                  <a:cubicBezTo>
                    <a:pt x="152400" y="0"/>
                    <a:pt x="0" y="152400"/>
                    <a:pt x="0" y="340360"/>
                  </a:cubicBezTo>
                  <a:lnTo>
                    <a:pt x="0" y="4513580"/>
                  </a:lnTo>
                  <a:lnTo>
                    <a:pt x="7467600" y="4513580"/>
                  </a:lnTo>
                  <a:lnTo>
                    <a:pt x="7467600" y="340360"/>
                  </a:lnTo>
                  <a:cubicBezTo>
                    <a:pt x="7467600" y="152400"/>
                    <a:pt x="7315200" y="0"/>
                    <a:pt x="7127240" y="0"/>
                  </a:cubicBezTo>
                  <a:close/>
                  <a:moveTo>
                    <a:pt x="7142480" y="4188460"/>
                  </a:moveTo>
                  <a:lnTo>
                    <a:pt x="314961" y="4188460"/>
                  </a:lnTo>
                  <a:lnTo>
                    <a:pt x="314961" y="353060"/>
                  </a:lnTo>
                  <a:lnTo>
                    <a:pt x="7142480" y="353060"/>
                  </a:lnTo>
                  <a:lnTo>
                    <a:pt x="7142480" y="418846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18" id="18"/>
            <p:cNvSpPr/>
            <p:nvPr/>
          </p:nvSpPr>
          <p:spPr>
            <a:xfrm flipH="false" flipV="false" rot="0">
              <a:off x="0" y="4514850"/>
              <a:ext cx="7467600" cy="695960"/>
            </a:xfrm>
            <a:custGeom>
              <a:avLst/>
              <a:gdLst/>
              <a:ahLst/>
              <a:cxnLst/>
              <a:rect r="r" b="b" t="t" l="l"/>
              <a:pathLst>
                <a:path h="695960" w="7467600">
                  <a:moveTo>
                    <a:pt x="0" y="355600"/>
                  </a:moveTo>
                  <a:cubicBezTo>
                    <a:pt x="0" y="543560"/>
                    <a:pt x="152400" y="695960"/>
                    <a:pt x="340360" y="695960"/>
                  </a:cubicBezTo>
                  <a:lnTo>
                    <a:pt x="7127240" y="695960"/>
                  </a:lnTo>
                  <a:cubicBezTo>
                    <a:pt x="7315200" y="695960"/>
                    <a:pt x="7467600" y="543560"/>
                    <a:pt x="7467600" y="355600"/>
                  </a:cubicBezTo>
                  <a:lnTo>
                    <a:pt x="7467600" y="0"/>
                  </a:lnTo>
                  <a:lnTo>
                    <a:pt x="0" y="0"/>
                  </a:lnTo>
                  <a:lnTo>
                    <a:pt x="0" y="355600"/>
                  </a:lnTo>
                  <a:close/>
                </a:path>
              </a:pathLst>
            </a:custGeom>
            <a:solidFill>
              <a:srgbClr val="E9E9E9"/>
            </a:solidFill>
          </p:spPr>
        </p:sp>
        <p:sp>
          <p:nvSpPr>
            <p:cNvPr name="Freeform 19" id="19"/>
            <p:cNvSpPr/>
            <p:nvPr/>
          </p:nvSpPr>
          <p:spPr>
            <a:xfrm flipH="false" flipV="false" rot="0">
              <a:off x="2429510" y="5210810"/>
              <a:ext cx="2606040" cy="791210"/>
            </a:xfrm>
            <a:custGeom>
              <a:avLst/>
              <a:gdLst/>
              <a:ahLst/>
              <a:cxnLst/>
              <a:rect r="r" b="b" t="t" l="l"/>
              <a:pathLst>
                <a:path h="791210" w="2606040">
                  <a:moveTo>
                    <a:pt x="1258570" y="0"/>
                  </a:moveTo>
                  <a:lnTo>
                    <a:pt x="453390" y="0"/>
                  </a:lnTo>
                  <a:cubicBezTo>
                    <a:pt x="453390" y="0"/>
                    <a:pt x="429260" y="370840"/>
                    <a:pt x="403860" y="525780"/>
                  </a:cubicBezTo>
                  <a:cubicBezTo>
                    <a:pt x="359410" y="791210"/>
                    <a:pt x="87630" y="706120"/>
                    <a:pt x="10160" y="762000"/>
                  </a:cubicBezTo>
                  <a:cubicBezTo>
                    <a:pt x="0" y="769620"/>
                    <a:pt x="5080" y="786130"/>
                    <a:pt x="17780" y="786130"/>
                  </a:cubicBezTo>
                  <a:lnTo>
                    <a:pt x="2588260" y="786130"/>
                  </a:lnTo>
                  <a:cubicBezTo>
                    <a:pt x="2600960" y="786130"/>
                    <a:pt x="2606040" y="769620"/>
                    <a:pt x="2595880" y="762000"/>
                  </a:cubicBezTo>
                  <a:cubicBezTo>
                    <a:pt x="2518410" y="706120"/>
                    <a:pt x="2246630" y="791210"/>
                    <a:pt x="2202180" y="525780"/>
                  </a:cubicBezTo>
                  <a:cubicBezTo>
                    <a:pt x="2176780" y="370840"/>
                    <a:pt x="2152650" y="0"/>
                    <a:pt x="2152650" y="0"/>
                  </a:cubicBezTo>
                  <a:lnTo>
                    <a:pt x="1258570" y="0"/>
                  </a:lnTo>
                  <a:close/>
                </a:path>
              </a:pathLst>
            </a:custGeom>
            <a:solidFill>
              <a:srgbClr val="BBBBBB"/>
            </a:solidFill>
          </p:spPr>
        </p:sp>
        <p:sp>
          <p:nvSpPr>
            <p:cNvPr name="Freeform 20" id="20"/>
            <p:cNvSpPr/>
            <p:nvPr/>
          </p:nvSpPr>
          <p:spPr>
            <a:xfrm flipH="false" flipV="false" rot="0">
              <a:off x="314960" y="353060"/>
              <a:ext cx="6827520" cy="3835400"/>
            </a:xfrm>
            <a:custGeom>
              <a:avLst/>
              <a:gdLst/>
              <a:ahLst/>
              <a:cxnLst/>
              <a:rect r="r" b="b" t="t" l="l"/>
              <a:pathLst>
                <a:path h="3835400" w="6827520">
                  <a:moveTo>
                    <a:pt x="0" y="0"/>
                  </a:moveTo>
                  <a:lnTo>
                    <a:pt x="6827520" y="0"/>
                  </a:lnTo>
                  <a:lnTo>
                    <a:pt x="6827520" y="3835400"/>
                  </a:lnTo>
                  <a:lnTo>
                    <a:pt x="0" y="3835400"/>
                  </a:lnTo>
                  <a:close/>
                </a:path>
              </a:pathLst>
            </a:custGeom>
            <a:blipFill>
              <a:blip r:embed="rId8"/>
              <a:stretch>
                <a:fillRect l="0" t="-3030" r="0" b="-3030"/>
              </a:stretch>
            </a:blipFill>
          </p:spPr>
        </p:sp>
      </p:grp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-5331643">
            <a:off x="16205508" y="7930959"/>
            <a:ext cx="3309880" cy="3682760"/>
          </a:xfrm>
          <a:custGeom>
            <a:avLst/>
            <a:gdLst/>
            <a:ahLst/>
            <a:cxnLst/>
            <a:rect r="r" b="b" t="t" l="l"/>
            <a:pathLst>
              <a:path h="3682760" w="3309880">
                <a:moveTo>
                  <a:pt x="3309880" y="0"/>
                </a:moveTo>
                <a:lnTo>
                  <a:pt x="0" y="0"/>
                </a:lnTo>
                <a:lnTo>
                  <a:pt x="0" y="3682759"/>
                </a:lnTo>
                <a:lnTo>
                  <a:pt x="3309880" y="3682759"/>
                </a:lnTo>
                <a:lnTo>
                  <a:pt x="330988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true" rot="-5400000">
            <a:off x="-1321878" y="-1576038"/>
            <a:ext cx="3576433" cy="3979341"/>
          </a:xfrm>
          <a:custGeom>
            <a:avLst/>
            <a:gdLst/>
            <a:ahLst/>
            <a:cxnLst/>
            <a:rect r="r" b="b" t="t" l="l"/>
            <a:pathLst>
              <a:path h="3979341" w="3576433">
                <a:moveTo>
                  <a:pt x="0" y="3979341"/>
                </a:moveTo>
                <a:lnTo>
                  <a:pt x="3576433" y="3979341"/>
                </a:lnTo>
                <a:lnTo>
                  <a:pt x="3576433" y="0"/>
                </a:lnTo>
                <a:lnTo>
                  <a:pt x="0" y="0"/>
                </a:lnTo>
                <a:lnTo>
                  <a:pt x="0" y="3979341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true" rot="-703811">
            <a:off x="15048458" y="-295714"/>
            <a:ext cx="3576433" cy="3979341"/>
          </a:xfrm>
          <a:custGeom>
            <a:avLst/>
            <a:gdLst/>
            <a:ahLst/>
            <a:cxnLst/>
            <a:rect r="r" b="b" t="t" l="l"/>
            <a:pathLst>
              <a:path h="3979341" w="3576433">
                <a:moveTo>
                  <a:pt x="0" y="3979341"/>
                </a:moveTo>
                <a:lnTo>
                  <a:pt x="3576433" y="3979341"/>
                </a:lnTo>
                <a:lnTo>
                  <a:pt x="3576433" y="0"/>
                </a:lnTo>
                <a:lnTo>
                  <a:pt x="0" y="0"/>
                </a:lnTo>
                <a:lnTo>
                  <a:pt x="0" y="3979341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4001348" y="483282"/>
            <a:ext cx="536259" cy="717020"/>
          </a:xfrm>
          <a:custGeom>
            <a:avLst/>
            <a:gdLst/>
            <a:ahLst/>
            <a:cxnLst/>
            <a:rect r="r" b="b" t="t" l="l"/>
            <a:pathLst>
              <a:path h="717020" w="536259">
                <a:moveTo>
                  <a:pt x="0" y="0"/>
                </a:moveTo>
                <a:lnTo>
                  <a:pt x="536259" y="0"/>
                </a:lnTo>
                <a:lnTo>
                  <a:pt x="536259" y="717020"/>
                </a:lnTo>
                <a:lnTo>
                  <a:pt x="0" y="71702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98472" t="-32397" r="-92601" b="-93484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7119512" y="9066403"/>
            <a:ext cx="279577" cy="373816"/>
          </a:xfrm>
          <a:custGeom>
            <a:avLst/>
            <a:gdLst/>
            <a:ahLst/>
            <a:cxnLst/>
            <a:rect r="r" b="b" t="t" l="l"/>
            <a:pathLst>
              <a:path h="373816" w="279577">
                <a:moveTo>
                  <a:pt x="0" y="0"/>
                </a:moveTo>
                <a:lnTo>
                  <a:pt x="279576" y="0"/>
                </a:lnTo>
                <a:lnTo>
                  <a:pt x="279576" y="373816"/>
                </a:lnTo>
                <a:lnTo>
                  <a:pt x="0" y="37381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98472" t="-32397" r="-92601" b="-93484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696174" y="1714495"/>
            <a:ext cx="279577" cy="373816"/>
          </a:xfrm>
          <a:custGeom>
            <a:avLst/>
            <a:gdLst/>
            <a:ahLst/>
            <a:cxnLst/>
            <a:rect r="r" b="b" t="t" l="l"/>
            <a:pathLst>
              <a:path h="373816" w="279577">
                <a:moveTo>
                  <a:pt x="0" y="0"/>
                </a:moveTo>
                <a:lnTo>
                  <a:pt x="279577" y="0"/>
                </a:lnTo>
                <a:lnTo>
                  <a:pt x="279577" y="373816"/>
                </a:lnTo>
                <a:lnTo>
                  <a:pt x="0" y="37381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98472" t="-32397" r="-92601" b="-93484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428045" y="9253311"/>
            <a:ext cx="279577" cy="373816"/>
          </a:xfrm>
          <a:custGeom>
            <a:avLst/>
            <a:gdLst/>
            <a:ahLst/>
            <a:cxnLst/>
            <a:rect r="r" b="b" t="t" l="l"/>
            <a:pathLst>
              <a:path h="373816" w="279577">
                <a:moveTo>
                  <a:pt x="0" y="0"/>
                </a:moveTo>
                <a:lnTo>
                  <a:pt x="279577" y="0"/>
                </a:lnTo>
                <a:lnTo>
                  <a:pt x="279577" y="373816"/>
                </a:lnTo>
                <a:lnTo>
                  <a:pt x="0" y="37381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98472" t="-32397" r="-92601" b="-93484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4248301" y="654884"/>
            <a:ext cx="279577" cy="373816"/>
          </a:xfrm>
          <a:custGeom>
            <a:avLst/>
            <a:gdLst/>
            <a:ahLst/>
            <a:cxnLst/>
            <a:rect r="r" b="b" t="t" l="l"/>
            <a:pathLst>
              <a:path h="373816" w="279577">
                <a:moveTo>
                  <a:pt x="0" y="0"/>
                </a:moveTo>
                <a:lnTo>
                  <a:pt x="279577" y="0"/>
                </a:lnTo>
                <a:lnTo>
                  <a:pt x="279577" y="373816"/>
                </a:lnTo>
                <a:lnTo>
                  <a:pt x="0" y="37381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98472" t="-32397" r="-92601" b="-93484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6723041" y="6560645"/>
            <a:ext cx="536259" cy="717020"/>
          </a:xfrm>
          <a:custGeom>
            <a:avLst/>
            <a:gdLst/>
            <a:ahLst/>
            <a:cxnLst/>
            <a:rect r="r" b="b" t="t" l="l"/>
            <a:pathLst>
              <a:path h="717020" w="536259">
                <a:moveTo>
                  <a:pt x="0" y="0"/>
                </a:moveTo>
                <a:lnTo>
                  <a:pt x="536259" y="0"/>
                </a:lnTo>
                <a:lnTo>
                  <a:pt x="536259" y="717020"/>
                </a:lnTo>
                <a:lnTo>
                  <a:pt x="0" y="71702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98472" t="-32397" r="-92601" b="-93484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299704" y="7567075"/>
            <a:ext cx="536259" cy="717020"/>
          </a:xfrm>
          <a:custGeom>
            <a:avLst/>
            <a:gdLst/>
            <a:ahLst/>
            <a:cxnLst/>
            <a:rect r="r" b="b" t="t" l="l"/>
            <a:pathLst>
              <a:path h="717020" w="536259">
                <a:moveTo>
                  <a:pt x="0" y="0"/>
                </a:moveTo>
                <a:lnTo>
                  <a:pt x="536259" y="0"/>
                </a:lnTo>
                <a:lnTo>
                  <a:pt x="536259" y="717020"/>
                </a:lnTo>
                <a:lnTo>
                  <a:pt x="0" y="71702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98472" t="-32397" r="-92601" b="-93484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5219435" y="9307970"/>
            <a:ext cx="279577" cy="373816"/>
          </a:xfrm>
          <a:custGeom>
            <a:avLst/>
            <a:gdLst/>
            <a:ahLst/>
            <a:cxnLst/>
            <a:rect r="r" b="b" t="t" l="l"/>
            <a:pathLst>
              <a:path h="373816" w="279577">
                <a:moveTo>
                  <a:pt x="0" y="0"/>
                </a:moveTo>
                <a:lnTo>
                  <a:pt x="279577" y="0"/>
                </a:lnTo>
                <a:lnTo>
                  <a:pt x="279577" y="373816"/>
                </a:lnTo>
                <a:lnTo>
                  <a:pt x="0" y="37381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98472" t="-32397" r="-92601" b="-93484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1931071" y="654884"/>
            <a:ext cx="279577" cy="373816"/>
          </a:xfrm>
          <a:custGeom>
            <a:avLst/>
            <a:gdLst/>
            <a:ahLst/>
            <a:cxnLst/>
            <a:rect r="r" b="b" t="t" l="l"/>
            <a:pathLst>
              <a:path h="373816" w="279577">
                <a:moveTo>
                  <a:pt x="0" y="0"/>
                </a:moveTo>
                <a:lnTo>
                  <a:pt x="279577" y="0"/>
                </a:lnTo>
                <a:lnTo>
                  <a:pt x="279577" y="373816"/>
                </a:lnTo>
                <a:lnTo>
                  <a:pt x="0" y="37381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98472" t="-32397" r="-92601" b="-93484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696174" y="2509542"/>
            <a:ext cx="279577" cy="373816"/>
          </a:xfrm>
          <a:custGeom>
            <a:avLst/>
            <a:gdLst/>
            <a:ahLst/>
            <a:cxnLst/>
            <a:rect r="r" b="b" t="t" l="l"/>
            <a:pathLst>
              <a:path h="373816" w="279577">
                <a:moveTo>
                  <a:pt x="0" y="0"/>
                </a:moveTo>
                <a:lnTo>
                  <a:pt x="279577" y="0"/>
                </a:lnTo>
                <a:lnTo>
                  <a:pt x="279577" y="373816"/>
                </a:lnTo>
                <a:lnTo>
                  <a:pt x="0" y="37381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98472" t="-32397" r="-92601" b="-93484"/>
            </a:stretch>
          </a:blipFill>
        </p:spPr>
      </p:sp>
      <p:grpSp>
        <p:nvGrpSpPr>
          <p:cNvPr name="Group 15" id="15"/>
          <p:cNvGrpSpPr>
            <a:grpSpLocks noChangeAspect="true"/>
          </p:cNvGrpSpPr>
          <p:nvPr/>
        </p:nvGrpSpPr>
        <p:grpSpPr>
          <a:xfrm rot="0">
            <a:off x="4600801" y="2883358"/>
            <a:ext cx="9086399" cy="7295389"/>
            <a:chOff x="0" y="0"/>
            <a:chExt cx="7467600" cy="599567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7467600" cy="4513580"/>
            </a:xfrm>
            <a:custGeom>
              <a:avLst/>
              <a:gdLst/>
              <a:ahLst/>
              <a:cxnLst/>
              <a:rect r="r" b="b" t="t" l="l"/>
              <a:pathLst>
                <a:path h="4513580" w="7467600">
                  <a:moveTo>
                    <a:pt x="7127240" y="0"/>
                  </a:moveTo>
                  <a:lnTo>
                    <a:pt x="340360" y="0"/>
                  </a:lnTo>
                  <a:cubicBezTo>
                    <a:pt x="152400" y="0"/>
                    <a:pt x="0" y="152400"/>
                    <a:pt x="0" y="340360"/>
                  </a:cubicBezTo>
                  <a:lnTo>
                    <a:pt x="0" y="4513580"/>
                  </a:lnTo>
                  <a:lnTo>
                    <a:pt x="7467600" y="4513580"/>
                  </a:lnTo>
                  <a:lnTo>
                    <a:pt x="7467600" y="340360"/>
                  </a:lnTo>
                  <a:cubicBezTo>
                    <a:pt x="7467600" y="152400"/>
                    <a:pt x="7315200" y="0"/>
                    <a:pt x="7127240" y="0"/>
                  </a:cubicBezTo>
                  <a:close/>
                  <a:moveTo>
                    <a:pt x="7142480" y="4188460"/>
                  </a:moveTo>
                  <a:lnTo>
                    <a:pt x="314961" y="4188460"/>
                  </a:lnTo>
                  <a:lnTo>
                    <a:pt x="314961" y="353060"/>
                  </a:lnTo>
                  <a:lnTo>
                    <a:pt x="7142480" y="353060"/>
                  </a:lnTo>
                  <a:lnTo>
                    <a:pt x="7142480" y="418846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17" id="17"/>
            <p:cNvSpPr/>
            <p:nvPr/>
          </p:nvSpPr>
          <p:spPr>
            <a:xfrm flipH="false" flipV="false" rot="0">
              <a:off x="0" y="4514850"/>
              <a:ext cx="7467600" cy="695960"/>
            </a:xfrm>
            <a:custGeom>
              <a:avLst/>
              <a:gdLst/>
              <a:ahLst/>
              <a:cxnLst/>
              <a:rect r="r" b="b" t="t" l="l"/>
              <a:pathLst>
                <a:path h="695960" w="7467600">
                  <a:moveTo>
                    <a:pt x="0" y="355600"/>
                  </a:moveTo>
                  <a:cubicBezTo>
                    <a:pt x="0" y="543560"/>
                    <a:pt x="152400" y="695960"/>
                    <a:pt x="340360" y="695960"/>
                  </a:cubicBezTo>
                  <a:lnTo>
                    <a:pt x="7127240" y="695960"/>
                  </a:lnTo>
                  <a:cubicBezTo>
                    <a:pt x="7315200" y="695960"/>
                    <a:pt x="7467600" y="543560"/>
                    <a:pt x="7467600" y="355600"/>
                  </a:cubicBezTo>
                  <a:lnTo>
                    <a:pt x="7467600" y="0"/>
                  </a:lnTo>
                  <a:lnTo>
                    <a:pt x="0" y="0"/>
                  </a:lnTo>
                  <a:lnTo>
                    <a:pt x="0" y="355600"/>
                  </a:lnTo>
                  <a:close/>
                </a:path>
              </a:pathLst>
            </a:custGeom>
            <a:solidFill>
              <a:srgbClr val="E9E9E9"/>
            </a:solidFill>
          </p:spPr>
        </p:sp>
        <p:sp>
          <p:nvSpPr>
            <p:cNvPr name="Freeform 18" id="18"/>
            <p:cNvSpPr/>
            <p:nvPr/>
          </p:nvSpPr>
          <p:spPr>
            <a:xfrm flipH="false" flipV="false" rot="0">
              <a:off x="2429510" y="5210810"/>
              <a:ext cx="2606040" cy="791210"/>
            </a:xfrm>
            <a:custGeom>
              <a:avLst/>
              <a:gdLst/>
              <a:ahLst/>
              <a:cxnLst/>
              <a:rect r="r" b="b" t="t" l="l"/>
              <a:pathLst>
                <a:path h="791210" w="2606040">
                  <a:moveTo>
                    <a:pt x="1258570" y="0"/>
                  </a:moveTo>
                  <a:lnTo>
                    <a:pt x="453390" y="0"/>
                  </a:lnTo>
                  <a:cubicBezTo>
                    <a:pt x="453390" y="0"/>
                    <a:pt x="429260" y="370840"/>
                    <a:pt x="403860" y="525780"/>
                  </a:cubicBezTo>
                  <a:cubicBezTo>
                    <a:pt x="359410" y="791210"/>
                    <a:pt x="87630" y="706120"/>
                    <a:pt x="10160" y="762000"/>
                  </a:cubicBezTo>
                  <a:cubicBezTo>
                    <a:pt x="0" y="769620"/>
                    <a:pt x="5080" y="786130"/>
                    <a:pt x="17780" y="786130"/>
                  </a:cubicBezTo>
                  <a:lnTo>
                    <a:pt x="2588260" y="786130"/>
                  </a:lnTo>
                  <a:cubicBezTo>
                    <a:pt x="2600960" y="786130"/>
                    <a:pt x="2606040" y="769620"/>
                    <a:pt x="2595880" y="762000"/>
                  </a:cubicBezTo>
                  <a:cubicBezTo>
                    <a:pt x="2518410" y="706120"/>
                    <a:pt x="2246630" y="791210"/>
                    <a:pt x="2202180" y="525780"/>
                  </a:cubicBezTo>
                  <a:cubicBezTo>
                    <a:pt x="2176780" y="370840"/>
                    <a:pt x="2152650" y="0"/>
                    <a:pt x="2152650" y="0"/>
                  </a:cubicBezTo>
                  <a:lnTo>
                    <a:pt x="1258570" y="0"/>
                  </a:lnTo>
                  <a:close/>
                </a:path>
              </a:pathLst>
            </a:custGeom>
            <a:solidFill>
              <a:srgbClr val="BBBBBB"/>
            </a:solidFill>
          </p:spPr>
        </p:sp>
        <p:sp>
          <p:nvSpPr>
            <p:cNvPr name="Freeform 19" id="19"/>
            <p:cNvSpPr/>
            <p:nvPr/>
          </p:nvSpPr>
          <p:spPr>
            <a:xfrm flipH="false" flipV="false" rot="0">
              <a:off x="314960" y="353060"/>
              <a:ext cx="6827520" cy="3835400"/>
            </a:xfrm>
            <a:custGeom>
              <a:avLst/>
              <a:gdLst/>
              <a:ahLst/>
              <a:cxnLst/>
              <a:rect r="r" b="b" t="t" l="l"/>
              <a:pathLst>
                <a:path h="3835400" w="6827520">
                  <a:moveTo>
                    <a:pt x="0" y="0"/>
                  </a:moveTo>
                  <a:lnTo>
                    <a:pt x="6827520" y="0"/>
                  </a:lnTo>
                  <a:lnTo>
                    <a:pt x="6827520" y="3835400"/>
                  </a:lnTo>
                  <a:lnTo>
                    <a:pt x="0" y="3835400"/>
                  </a:lnTo>
                  <a:close/>
                </a:path>
              </a:pathLst>
            </a:custGeom>
            <a:blipFill>
              <a:blip r:embed="rId8"/>
              <a:stretch>
                <a:fillRect l="0" t="-1436" r="0" b="-1436"/>
              </a:stretch>
            </a:blipFill>
          </p:spPr>
        </p:sp>
      </p:grpSp>
      <p:sp>
        <p:nvSpPr>
          <p:cNvPr name="TextBox 20" id="20"/>
          <p:cNvSpPr txBox="true"/>
          <p:nvPr/>
        </p:nvSpPr>
        <p:spPr>
          <a:xfrm rot="0">
            <a:off x="1405524" y="1140864"/>
            <a:ext cx="11747693" cy="13686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1186"/>
              </a:lnSpc>
            </a:pPr>
            <a:r>
              <a:rPr lang="en-US" b="true" sz="7990">
                <a:solidFill>
                  <a:srgbClr val="2F4E76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WHAT IS TOOTOOT?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-5331643">
            <a:off x="14739731" y="6847567"/>
            <a:ext cx="3309880" cy="3682760"/>
          </a:xfrm>
          <a:custGeom>
            <a:avLst/>
            <a:gdLst/>
            <a:ahLst/>
            <a:cxnLst/>
            <a:rect r="r" b="b" t="t" l="l"/>
            <a:pathLst>
              <a:path h="3682760" w="3309880">
                <a:moveTo>
                  <a:pt x="3309880" y="0"/>
                </a:moveTo>
                <a:lnTo>
                  <a:pt x="0" y="0"/>
                </a:lnTo>
                <a:lnTo>
                  <a:pt x="0" y="3682760"/>
                </a:lnTo>
                <a:lnTo>
                  <a:pt x="3309880" y="3682760"/>
                </a:lnTo>
                <a:lnTo>
                  <a:pt x="330988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true" rot="-5400000">
            <a:off x="121072" y="-316036"/>
            <a:ext cx="3576433" cy="3979341"/>
          </a:xfrm>
          <a:custGeom>
            <a:avLst/>
            <a:gdLst/>
            <a:ahLst/>
            <a:cxnLst/>
            <a:rect r="r" b="b" t="t" l="l"/>
            <a:pathLst>
              <a:path h="3979341" w="3576433">
                <a:moveTo>
                  <a:pt x="0" y="3979341"/>
                </a:moveTo>
                <a:lnTo>
                  <a:pt x="3576433" y="3979341"/>
                </a:lnTo>
                <a:lnTo>
                  <a:pt x="3576433" y="0"/>
                </a:lnTo>
                <a:lnTo>
                  <a:pt x="0" y="0"/>
                </a:lnTo>
                <a:lnTo>
                  <a:pt x="0" y="3979341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310867">
            <a:off x="3627745" y="3953532"/>
            <a:ext cx="11056594" cy="24340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987"/>
              </a:lnSpc>
            </a:pPr>
            <a:r>
              <a:rPr lang="en-US" b="true" sz="14276">
                <a:solidFill>
                  <a:srgbClr val="2F4E76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THANK YOU!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6546619" y="765986"/>
            <a:ext cx="5194762" cy="758289"/>
          </a:xfrm>
          <a:custGeom>
            <a:avLst/>
            <a:gdLst/>
            <a:ahLst/>
            <a:cxnLst/>
            <a:rect r="r" b="b" t="t" l="l"/>
            <a:pathLst>
              <a:path h="758289" w="5194762">
                <a:moveTo>
                  <a:pt x="0" y="0"/>
                </a:moveTo>
                <a:lnTo>
                  <a:pt x="5194762" y="0"/>
                </a:lnTo>
                <a:lnTo>
                  <a:pt x="5194762" y="758289"/>
                </a:lnTo>
                <a:lnTo>
                  <a:pt x="0" y="75828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-1646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2253427">
            <a:off x="2448686" y="3470822"/>
            <a:ext cx="1546608" cy="984029"/>
          </a:xfrm>
          <a:custGeom>
            <a:avLst/>
            <a:gdLst/>
            <a:ahLst/>
            <a:cxnLst/>
            <a:rect r="r" b="b" t="t" l="l"/>
            <a:pathLst>
              <a:path h="984029" w="1546608">
                <a:moveTo>
                  <a:pt x="0" y="0"/>
                </a:moveTo>
                <a:lnTo>
                  <a:pt x="1546608" y="0"/>
                </a:lnTo>
                <a:lnTo>
                  <a:pt x="1546608" y="984030"/>
                </a:lnTo>
                <a:lnTo>
                  <a:pt x="0" y="98403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9357190" y="8619797"/>
            <a:ext cx="477536" cy="638503"/>
          </a:xfrm>
          <a:custGeom>
            <a:avLst/>
            <a:gdLst/>
            <a:ahLst/>
            <a:cxnLst/>
            <a:rect r="r" b="b" t="t" l="l"/>
            <a:pathLst>
              <a:path h="638503" w="477536">
                <a:moveTo>
                  <a:pt x="0" y="0"/>
                </a:moveTo>
                <a:lnTo>
                  <a:pt x="477536" y="0"/>
                </a:lnTo>
                <a:lnTo>
                  <a:pt x="477536" y="638503"/>
                </a:lnTo>
                <a:lnTo>
                  <a:pt x="0" y="63850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-98472" t="-32397" r="-92601" b="-93484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1741381" y="3088035"/>
            <a:ext cx="279577" cy="373816"/>
          </a:xfrm>
          <a:custGeom>
            <a:avLst/>
            <a:gdLst/>
            <a:ahLst/>
            <a:cxnLst/>
            <a:rect r="r" b="b" t="t" l="l"/>
            <a:pathLst>
              <a:path h="373816" w="279577">
                <a:moveTo>
                  <a:pt x="0" y="0"/>
                </a:moveTo>
                <a:lnTo>
                  <a:pt x="279577" y="0"/>
                </a:lnTo>
                <a:lnTo>
                  <a:pt x="279577" y="373816"/>
                </a:lnTo>
                <a:lnTo>
                  <a:pt x="0" y="37381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-98472" t="-32397" r="-92601" b="-93484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6365695" y="1980418"/>
            <a:ext cx="536259" cy="717020"/>
          </a:xfrm>
          <a:custGeom>
            <a:avLst/>
            <a:gdLst/>
            <a:ahLst/>
            <a:cxnLst/>
            <a:rect r="r" b="b" t="t" l="l"/>
            <a:pathLst>
              <a:path h="717020" w="536259">
                <a:moveTo>
                  <a:pt x="0" y="0"/>
                </a:moveTo>
                <a:lnTo>
                  <a:pt x="536259" y="0"/>
                </a:lnTo>
                <a:lnTo>
                  <a:pt x="536259" y="717020"/>
                </a:lnTo>
                <a:lnTo>
                  <a:pt x="0" y="71702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-98472" t="-32397" r="-92601" b="-93484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8030877" y="6355455"/>
            <a:ext cx="220962" cy="295444"/>
          </a:xfrm>
          <a:custGeom>
            <a:avLst/>
            <a:gdLst/>
            <a:ahLst/>
            <a:cxnLst/>
            <a:rect r="r" b="b" t="t" l="l"/>
            <a:pathLst>
              <a:path h="295444" w="220962">
                <a:moveTo>
                  <a:pt x="0" y="0"/>
                </a:moveTo>
                <a:lnTo>
                  <a:pt x="220962" y="0"/>
                </a:lnTo>
                <a:lnTo>
                  <a:pt x="220962" y="295444"/>
                </a:lnTo>
                <a:lnTo>
                  <a:pt x="0" y="29544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-98472" t="-32397" r="-92601" b="-93484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4043214" y="4504997"/>
            <a:ext cx="477536" cy="638503"/>
          </a:xfrm>
          <a:custGeom>
            <a:avLst/>
            <a:gdLst/>
            <a:ahLst/>
            <a:cxnLst/>
            <a:rect r="r" b="b" t="t" l="l"/>
            <a:pathLst>
              <a:path h="638503" w="477536">
                <a:moveTo>
                  <a:pt x="0" y="0"/>
                </a:moveTo>
                <a:lnTo>
                  <a:pt x="477536" y="0"/>
                </a:lnTo>
                <a:lnTo>
                  <a:pt x="477536" y="638503"/>
                </a:lnTo>
                <a:lnTo>
                  <a:pt x="0" y="63850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-98472" t="-32397" r="-92601" b="-93484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4536949" y="6401317"/>
            <a:ext cx="279577" cy="373816"/>
          </a:xfrm>
          <a:custGeom>
            <a:avLst/>
            <a:gdLst/>
            <a:ahLst/>
            <a:cxnLst/>
            <a:rect r="r" b="b" t="t" l="l"/>
            <a:pathLst>
              <a:path h="373816" w="279577">
                <a:moveTo>
                  <a:pt x="0" y="0"/>
                </a:moveTo>
                <a:lnTo>
                  <a:pt x="279577" y="0"/>
                </a:lnTo>
                <a:lnTo>
                  <a:pt x="279577" y="373816"/>
                </a:lnTo>
                <a:lnTo>
                  <a:pt x="0" y="37381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-98472" t="-32397" r="-92601" b="-93484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-5331643">
            <a:off x="14739731" y="6847567"/>
            <a:ext cx="3309880" cy="3682760"/>
          </a:xfrm>
          <a:custGeom>
            <a:avLst/>
            <a:gdLst/>
            <a:ahLst/>
            <a:cxnLst/>
            <a:rect r="r" b="b" t="t" l="l"/>
            <a:pathLst>
              <a:path h="3682760" w="3309880">
                <a:moveTo>
                  <a:pt x="3309880" y="0"/>
                </a:moveTo>
                <a:lnTo>
                  <a:pt x="0" y="0"/>
                </a:lnTo>
                <a:lnTo>
                  <a:pt x="0" y="3682760"/>
                </a:lnTo>
                <a:lnTo>
                  <a:pt x="3309880" y="3682760"/>
                </a:lnTo>
                <a:lnTo>
                  <a:pt x="330988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true" rot="-5400000">
            <a:off x="121072" y="-316036"/>
            <a:ext cx="3576433" cy="3979341"/>
          </a:xfrm>
          <a:custGeom>
            <a:avLst/>
            <a:gdLst/>
            <a:ahLst/>
            <a:cxnLst/>
            <a:rect r="r" b="b" t="t" l="l"/>
            <a:pathLst>
              <a:path h="3979341" w="3576433">
                <a:moveTo>
                  <a:pt x="0" y="3979341"/>
                </a:moveTo>
                <a:lnTo>
                  <a:pt x="3576433" y="3979341"/>
                </a:lnTo>
                <a:lnTo>
                  <a:pt x="3576433" y="0"/>
                </a:lnTo>
                <a:lnTo>
                  <a:pt x="0" y="0"/>
                </a:lnTo>
                <a:lnTo>
                  <a:pt x="0" y="3979341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2735765" y="2094438"/>
            <a:ext cx="6063749" cy="13674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1186"/>
              </a:lnSpc>
            </a:pPr>
            <a:r>
              <a:rPr lang="en-US" b="true" sz="7990">
                <a:solidFill>
                  <a:srgbClr val="2F4E76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OBJECTIVES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2735765" y="3818822"/>
            <a:ext cx="11784985" cy="52766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240"/>
              </a:lnSpc>
              <a:spcBef>
                <a:spcPct val="0"/>
              </a:spcBef>
            </a:pPr>
            <a:r>
              <a:rPr lang="en-US" b="true" sz="3742">
                <a:solidFill>
                  <a:srgbClr val="2F4E76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• To understand how words have power</a:t>
            </a:r>
          </a:p>
          <a:p>
            <a:pPr algn="l">
              <a:lnSpc>
                <a:spcPts val="5240"/>
              </a:lnSpc>
              <a:spcBef>
                <a:spcPct val="0"/>
              </a:spcBef>
            </a:pPr>
          </a:p>
          <a:p>
            <a:pPr algn="l">
              <a:lnSpc>
                <a:spcPts val="5240"/>
              </a:lnSpc>
              <a:spcBef>
                <a:spcPct val="0"/>
              </a:spcBef>
            </a:pPr>
            <a:r>
              <a:rPr lang="en-US" b="true" sz="3742">
                <a:solidFill>
                  <a:srgbClr val="2F4E76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• To explore the different ways words can affect people</a:t>
            </a:r>
          </a:p>
          <a:p>
            <a:pPr algn="l">
              <a:lnSpc>
                <a:spcPts val="5240"/>
              </a:lnSpc>
              <a:spcBef>
                <a:spcPct val="0"/>
              </a:spcBef>
            </a:pPr>
          </a:p>
          <a:p>
            <a:pPr algn="l">
              <a:lnSpc>
                <a:spcPts val="5240"/>
              </a:lnSpc>
              <a:spcBef>
                <a:spcPct val="0"/>
              </a:spcBef>
            </a:pPr>
            <a:r>
              <a:rPr lang="en-US" b="true" sz="3742">
                <a:solidFill>
                  <a:srgbClr val="2F4E76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• To understand why what we say matters so much</a:t>
            </a:r>
          </a:p>
          <a:p>
            <a:pPr algn="l">
              <a:lnSpc>
                <a:spcPts val="5240"/>
              </a:lnSpc>
              <a:spcBef>
                <a:spcPct val="0"/>
              </a:spcBef>
            </a:pPr>
          </a:p>
          <a:p>
            <a:pPr algn="l">
              <a:lnSpc>
                <a:spcPts val="5240"/>
              </a:lnSpc>
              <a:spcBef>
                <a:spcPct val="0"/>
              </a:spcBef>
            </a:pPr>
            <a:r>
              <a:rPr lang="en-US" b="true" sz="3742">
                <a:solidFill>
                  <a:srgbClr val="2F4E76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• To put into practice what we’ve learned</a:t>
            </a:r>
          </a:p>
          <a:p>
            <a:pPr algn="l">
              <a:lnSpc>
                <a:spcPts val="5240"/>
              </a:lnSpc>
              <a:spcBef>
                <a:spcPct val="0"/>
              </a:spcBef>
            </a:pP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11923369" y="1028700"/>
            <a:ext cx="5194762" cy="758289"/>
          </a:xfrm>
          <a:custGeom>
            <a:avLst/>
            <a:gdLst/>
            <a:ahLst/>
            <a:cxnLst/>
            <a:rect r="r" b="b" t="t" l="l"/>
            <a:pathLst>
              <a:path h="758289" w="5194762">
                <a:moveTo>
                  <a:pt x="0" y="0"/>
                </a:moveTo>
                <a:lnTo>
                  <a:pt x="5194762" y="0"/>
                </a:lnTo>
                <a:lnTo>
                  <a:pt x="5194762" y="758289"/>
                </a:lnTo>
                <a:lnTo>
                  <a:pt x="0" y="75828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-1646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-5331643">
            <a:off x="15463191" y="7416920"/>
            <a:ext cx="3309880" cy="3682760"/>
          </a:xfrm>
          <a:custGeom>
            <a:avLst/>
            <a:gdLst/>
            <a:ahLst/>
            <a:cxnLst/>
            <a:rect r="r" b="b" t="t" l="l"/>
            <a:pathLst>
              <a:path h="3682760" w="3309880">
                <a:moveTo>
                  <a:pt x="3309880" y="0"/>
                </a:moveTo>
                <a:lnTo>
                  <a:pt x="0" y="0"/>
                </a:lnTo>
                <a:lnTo>
                  <a:pt x="0" y="3682760"/>
                </a:lnTo>
                <a:lnTo>
                  <a:pt x="3309880" y="3682760"/>
                </a:lnTo>
                <a:lnTo>
                  <a:pt x="330988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true" rot="-5400000">
            <a:off x="-1321878" y="-1576038"/>
            <a:ext cx="3576433" cy="3979341"/>
          </a:xfrm>
          <a:custGeom>
            <a:avLst/>
            <a:gdLst/>
            <a:ahLst/>
            <a:cxnLst/>
            <a:rect r="r" b="b" t="t" l="l"/>
            <a:pathLst>
              <a:path h="3979341" w="3576433">
                <a:moveTo>
                  <a:pt x="0" y="3979341"/>
                </a:moveTo>
                <a:lnTo>
                  <a:pt x="3576433" y="3979341"/>
                </a:lnTo>
                <a:lnTo>
                  <a:pt x="3576433" y="0"/>
                </a:lnTo>
                <a:lnTo>
                  <a:pt x="0" y="0"/>
                </a:lnTo>
                <a:lnTo>
                  <a:pt x="0" y="3979341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false" rot="0">
            <a:off x="5638382" y="3978009"/>
            <a:ext cx="6341972" cy="5129070"/>
          </a:xfrm>
          <a:custGeom>
            <a:avLst/>
            <a:gdLst/>
            <a:ahLst/>
            <a:cxnLst/>
            <a:rect r="r" b="b" t="t" l="l"/>
            <a:pathLst>
              <a:path h="5129070" w="6341972">
                <a:moveTo>
                  <a:pt x="6341972" y="0"/>
                </a:moveTo>
                <a:lnTo>
                  <a:pt x="0" y="0"/>
                </a:lnTo>
                <a:lnTo>
                  <a:pt x="0" y="5129070"/>
                </a:lnTo>
                <a:lnTo>
                  <a:pt x="6341972" y="5129070"/>
                </a:lnTo>
                <a:lnTo>
                  <a:pt x="6341972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1028700" y="876300"/>
            <a:ext cx="14229239" cy="27879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1186"/>
              </a:lnSpc>
            </a:pPr>
            <a:r>
              <a:rPr lang="en-US" b="true" sz="7990">
                <a:solidFill>
                  <a:srgbClr val="2F4E76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WHAT DOES THE POWER OF WORDS MEAN?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028700" y="5866180"/>
            <a:ext cx="4071703" cy="6347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240"/>
              </a:lnSpc>
              <a:spcBef>
                <a:spcPct val="0"/>
              </a:spcBef>
            </a:pPr>
            <a:r>
              <a:rPr lang="en-US" b="true" sz="3742">
                <a:solidFill>
                  <a:srgbClr val="2F4E76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“I believe in you!”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2807049" y="5256491"/>
            <a:ext cx="3619956" cy="12860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240"/>
              </a:lnSpc>
              <a:spcBef>
                <a:spcPct val="0"/>
              </a:spcBef>
            </a:pPr>
            <a:r>
              <a:rPr lang="en-US" b="true" sz="3742">
                <a:solidFill>
                  <a:srgbClr val="2F4E76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“You’ll never manage that!”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9893624">
            <a:off x="15604360" y="-812680"/>
            <a:ext cx="3309880" cy="3682760"/>
          </a:xfrm>
          <a:custGeom>
            <a:avLst/>
            <a:gdLst/>
            <a:ahLst/>
            <a:cxnLst/>
            <a:rect r="r" b="b" t="t" l="l"/>
            <a:pathLst>
              <a:path h="3682760" w="3309880">
                <a:moveTo>
                  <a:pt x="3309880" y="0"/>
                </a:moveTo>
                <a:lnTo>
                  <a:pt x="0" y="0"/>
                </a:lnTo>
                <a:lnTo>
                  <a:pt x="0" y="3682760"/>
                </a:lnTo>
                <a:lnTo>
                  <a:pt x="3309880" y="3682760"/>
                </a:lnTo>
                <a:lnTo>
                  <a:pt x="330988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true" rot="10455841">
            <a:off x="-266979" y="6641545"/>
            <a:ext cx="3576433" cy="3979341"/>
          </a:xfrm>
          <a:custGeom>
            <a:avLst/>
            <a:gdLst/>
            <a:ahLst/>
            <a:cxnLst/>
            <a:rect r="r" b="b" t="t" l="l"/>
            <a:pathLst>
              <a:path h="3979341" w="3576433">
                <a:moveTo>
                  <a:pt x="0" y="3979341"/>
                </a:moveTo>
                <a:lnTo>
                  <a:pt x="3576433" y="3979341"/>
                </a:lnTo>
                <a:lnTo>
                  <a:pt x="3576433" y="0"/>
                </a:lnTo>
                <a:lnTo>
                  <a:pt x="0" y="0"/>
                </a:lnTo>
                <a:lnTo>
                  <a:pt x="0" y="3979341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028700" y="876300"/>
            <a:ext cx="14229239" cy="27879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1186"/>
              </a:lnSpc>
            </a:pPr>
            <a:r>
              <a:rPr lang="en-US" b="true" sz="7990">
                <a:solidFill>
                  <a:srgbClr val="2F4E76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THE POSITIVE POWER OF WORDS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13568889" y="3961219"/>
            <a:ext cx="3350643" cy="3027763"/>
          </a:xfrm>
          <a:custGeom>
            <a:avLst/>
            <a:gdLst/>
            <a:ahLst/>
            <a:cxnLst/>
            <a:rect r="r" b="b" t="t" l="l"/>
            <a:pathLst>
              <a:path h="3027763" w="3350643">
                <a:moveTo>
                  <a:pt x="0" y="0"/>
                </a:moveTo>
                <a:lnTo>
                  <a:pt x="3350642" y="0"/>
                </a:lnTo>
                <a:lnTo>
                  <a:pt x="3350642" y="3027763"/>
                </a:lnTo>
                <a:lnTo>
                  <a:pt x="0" y="302776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9867204" y="4095315"/>
            <a:ext cx="2498666" cy="2759571"/>
          </a:xfrm>
          <a:custGeom>
            <a:avLst/>
            <a:gdLst/>
            <a:ahLst/>
            <a:cxnLst/>
            <a:rect r="r" b="b" t="t" l="l"/>
            <a:pathLst>
              <a:path h="2759571" w="2498666">
                <a:moveTo>
                  <a:pt x="0" y="0"/>
                </a:moveTo>
                <a:lnTo>
                  <a:pt x="2498666" y="0"/>
                </a:lnTo>
                <a:lnTo>
                  <a:pt x="2498666" y="2759571"/>
                </a:lnTo>
                <a:lnTo>
                  <a:pt x="0" y="275957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560594" y="4581677"/>
            <a:ext cx="2967284" cy="2265926"/>
          </a:xfrm>
          <a:custGeom>
            <a:avLst/>
            <a:gdLst/>
            <a:ahLst/>
            <a:cxnLst/>
            <a:rect r="r" b="b" t="t" l="l"/>
            <a:pathLst>
              <a:path h="2265926" w="2967284">
                <a:moveTo>
                  <a:pt x="0" y="0"/>
                </a:moveTo>
                <a:lnTo>
                  <a:pt x="2967284" y="0"/>
                </a:lnTo>
                <a:lnTo>
                  <a:pt x="2967284" y="2265926"/>
                </a:lnTo>
                <a:lnTo>
                  <a:pt x="0" y="2265926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5413882" y="4956495"/>
            <a:ext cx="3335837" cy="1516289"/>
          </a:xfrm>
          <a:custGeom>
            <a:avLst/>
            <a:gdLst/>
            <a:ahLst/>
            <a:cxnLst/>
            <a:rect r="r" b="b" t="t" l="l"/>
            <a:pathLst>
              <a:path h="1516289" w="3335837">
                <a:moveTo>
                  <a:pt x="0" y="0"/>
                </a:moveTo>
                <a:lnTo>
                  <a:pt x="3335837" y="0"/>
                </a:lnTo>
                <a:lnTo>
                  <a:pt x="3335837" y="1516290"/>
                </a:lnTo>
                <a:lnTo>
                  <a:pt x="0" y="151629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1982717" y="7219324"/>
            <a:ext cx="2123039" cy="6288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240"/>
              </a:lnSpc>
              <a:spcBef>
                <a:spcPct val="0"/>
              </a:spcBef>
            </a:pPr>
            <a:r>
              <a:rPr lang="en-US" b="true" sz="3742">
                <a:solidFill>
                  <a:srgbClr val="2F4E76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Connect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0055017" y="7219324"/>
            <a:ext cx="2123039" cy="6288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240"/>
              </a:lnSpc>
              <a:spcBef>
                <a:spcPct val="0"/>
              </a:spcBef>
            </a:pPr>
            <a:r>
              <a:rPr lang="en-US" b="true" sz="3742">
                <a:solidFill>
                  <a:srgbClr val="2F4E76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Inspire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6020281" y="7204758"/>
            <a:ext cx="2123039" cy="6288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240"/>
              </a:lnSpc>
              <a:spcBef>
                <a:spcPct val="0"/>
              </a:spcBef>
            </a:pPr>
            <a:r>
              <a:rPr lang="en-US" b="true" sz="3742">
                <a:solidFill>
                  <a:srgbClr val="2F4E76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Support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4089754" y="7204758"/>
            <a:ext cx="2123039" cy="6288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240"/>
              </a:lnSpc>
              <a:spcBef>
                <a:spcPct val="0"/>
              </a:spcBef>
            </a:pPr>
            <a:r>
              <a:rPr lang="en-US" b="true" sz="3742">
                <a:solidFill>
                  <a:srgbClr val="2F4E76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Empower</a:t>
            </a:r>
          </a:p>
        </p:txBody>
      </p:sp>
      <p:sp>
        <p:nvSpPr>
          <p:cNvPr name="Freeform 13" id="13"/>
          <p:cNvSpPr/>
          <p:nvPr/>
        </p:nvSpPr>
        <p:spPr>
          <a:xfrm flipH="false" flipV="false" rot="0">
            <a:off x="14418714" y="670190"/>
            <a:ext cx="536259" cy="717020"/>
          </a:xfrm>
          <a:custGeom>
            <a:avLst/>
            <a:gdLst/>
            <a:ahLst/>
            <a:cxnLst/>
            <a:rect r="r" b="b" t="t" l="l"/>
            <a:pathLst>
              <a:path h="717020" w="536259">
                <a:moveTo>
                  <a:pt x="0" y="0"/>
                </a:moveTo>
                <a:lnTo>
                  <a:pt x="536259" y="0"/>
                </a:lnTo>
                <a:lnTo>
                  <a:pt x="536259" y="717020"/>
                </a:lnTo>
                <a:lnTo>
                  <a:pt x="0" y="71702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-98472" t="-32397" r="-92601" b="-93484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10364212" y="2088311"/>
            <a:ext cx="279577" cy="373816"/>
          </a:xfrm>
          <a:custGeom>
            <a:avLst/>
            <a:gdLst/>
            <a:ahLst/>
            <a:cxnLst/>
            <a:rect r="r" b="b" t="t" l="l"/>
            <a:pathLst>
              <a:path h="373816" w="279577">
                <a:moveTo>
                  <a:pt x="0" y="0"/>
                </a:moveTo>
                <a:lnTo>
                  <a:pt x="279577" y="0"/>
                </a:lnTo>
                <a:lnTo>
                  <a:pt x="279577" y="373817"/>
                </a:lnTo>
                <a:lnTo>
                  <a:pt x="0" y="373817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-98472" t="-32397" r="-92601" b="-93484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17119512" y="9440219"/>
            <a:ext cx="279577" cy="373816"/>
          </a:xfrm>
          <a:custGeom>
            <a:avLst/>
            <a:gdLst/>
            <a:ahLst/>
            <a:cxnLst/>
            <a:rect r="r" b="b" t="t" l="l"/>
            <a:pathLst>
              <a:path h="373816" w="279577">
                <a:moveTo>
                  <a:pt x="0" y="0"/>
                </a:moveTo>
                <a:lnTo>
                  <a:pt x="279576" y="0"/>
                </a:lnTo>
                <a:lnTo>
                  <a:pt x="279576" y="373816"/>
                </a:lnTo>
                <a:lnTo>
                  <a:pt x="0" y="373816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-98472" t="-32397" r="-92601" b="-93484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8307093" y="2596840"/>
            <a:ext cx="279577" cy="373816"/>
          </a:xfrm>
          <a:custGeom>
            <a:avLst/>
            <a:gdLst/>
            <a:ahLst/>
            <a:cxnLst/>
            <a:rect r="r" b="b" t="t" l="l"/>
            <a:pathLst>
              <a:path h="373816" w="279577">
                <a:moveTo>
                  <a:pt x="0" y="0"/>
                </a:moveTo>
                <a:lnTo>
                  <a:pt x="279577" y="0"/>
                </a:lnTo>
                <a:lnTo>
                  <a:pt x="279577" y="373817"/>
                </a:lnTo>
                <a:lnTo>
                  <a:pt x="0" y="373817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-98472" t="-32397" r="-92601" b="-93484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696174" y="1714495"/>
            <a:ext cx="279577" cy="373816"/>
          </a:xfrm>
          <a:custGeom>
            <a:avLst/>
            <a:gdLst/>
            <a:ahLst/>
            <a:cxnLst/>
            <a:rect r="r" b="b" t="t" l="l"/>
            <a:pathLst>
              <a:path h="373816" w="279577">
                <a:moveTo>
                  <a:pt x="0" y="0"/>
                </a:moveTo>
                <a:lnTo>
                  <a:pt x="279577" y="0"/>
                </a:lnTo>
                <a:lnTo>
                  <a:pt x="279577" y="373816"/>
                </a:lnTo>
                <a:lnTo>
                  <a:pt x="0" y="373816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-98472" t="-32397" r="-92601" b="-93484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3499357" y="8762551"/>
            <a:ext cx="279577" cy="373816"/>
          </a:xfrm>
          <a:custGeom>
            <a:avLst/>
            <a:gdLst/>
            <a:ahLst/>
            <a:cxnLst/>
            <a:rect r="r" b="b" t="t" l="l"/>
            <a:pathLst>
              <a:path h="373816" w="279577">
                <a:moveTo>
                  <a:pt x="0" y="0"/>
                </a:moveTo>
                <a:lnTo>
                  <a:pt x="279577" y="0"/>
                </a:lnTo>
                <a:lnTo>
                  <a:pt x="279577" y="373817"/>
                </a:lnTo>
                <a:lnTo>
                  <a:pt x="0" y="373817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-98472" t="-32397" r="-92601" b="-93484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4248301" y="654884"/>
            <a:ext cx="279577" cy="373816"/>
          </a:xfrm>
          <a:custGeom>
            <a:avLst/>
            <a:gdLst/>
            <a:ahLst/>
            <a:cxnLst/>
            <a:rect r="r" b="b" t="t" l="l"/>
            <a:pathLst>
              <a:path h="373816" w="279577">
                <a:moveTo>
                  <a:pt x="0" y="0"/>
                </a:moveTo>
                <a:lnTo>
                  <a:pt x="279577" y="0"/>
                </a:lnTo>
                <a:lnTo>
                  <a:pt x="279577" y="373816"/>
                </a:lnTo>
                <a:lnTo>
                  <a:pt x="0" y="373816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-98472" t="-32397" r="-92601" b="-93484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0">
            <a:off x="12365870" y="6630472"/>
            <a:ext cx="536259" cy="717020"/>
          </a:xfrm>
          <a:custGeom>
            <a:avLst/>
            <a:gdLst/>
            <a:ahLst/>
            <a:cxnLst/>
            <a:rect r="r" b="b" t="t" l="l"/>
            <a:pathLst>
              <a:path h="717020" w="536259">
                <a:moveTo>
                  <a:pt x="0" y="0"/>
                </a:moveTo>
                <a:lnTo>
                  <a:pt x="536259" y="0"/>
                </a:lnTo>
                <a:lnTo>
                  <a:pt x="536259" y="717020"/>
                </a:lnTo>
                <a:lnTo>
                  <a:pt x="0" y="71702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-98472" t="-32397" r="-92601" b="-93484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0">
            <a:off x="567833" y="6472785"/>
            <a:ext cx="536259" cy="717020"/>
          </a:xfrm>
          <a:custGeom>
            <a:avLst/>
            <a:gdLst/>
            <a:ahLst/>
            <a:cxnLst/>
            <a:rect r="r" b="b" t="t" l="l"/>
            <a:pathLst>
              <a:path h="717020" w="536259">
                <a:moveTo>
                  <a:pt x="0" y="0"/>
                </a:moveTo>
                <a:lnTo>
                  <a:pt x="536259" y="0"/>
                </a:lnTo>
                <a:lnTo>
                  <a:pt x="536259" y="717020"/>
                </a:lnTo>
                <a:lnTo>
                  <a:pt x="0" y="71702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-98472" t="-32397" r="-92601" b="-93484"/>
            </a:stretch>
          </a:blipFill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-5331643">
            <a:off x="15463191" y="7416920"/>
            <a:ext cx="3309880" cy="3682760"/>
          </a:xfrm>
          <a:custGeom>
            <a:avLst/>
            <a:gdLst/>
            <a:ahLst/>
            <a:cxnLst/>
            <a:rect r="r" b="b" t="t" l="l"/>
            <a:pathLst>
              <a:path h="3682760" w="3309880">
                <a:moveTo>
                  <a:pt x="3309880" y="0"/>
                </a:moveTo>
                <a:lnTo>
                  <a:pt x="0" y="0"/>
                </a:lnTo>
                <a:lnTo>
                  <a:pt x="0" y="3682760"/>
                </a:lnTo>
                <a:lnTo>
                  <a:pt x="3309880" y="3682760"/>
                </a:lnTo>
                <a:lnTo>
                  <a:pt x="330988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true" rot="-5400000">
            <a:off x="-1321878" y="-1576038"/>
            <a:ext cx="3576433" cy="3979341"/>
          </a:xfrm>
          <a:custGeom>
            <a:avLst/>
            <a:gdLst/>
            <a:ahLst/>
            <a:cxnLst/>
            <a:rect r="r" b="b" t="t" l="l"/>
            <a:pathLst>
              <a:path h="3979341" w="3576433">
                <a:moveTo>
                  <a:pt x="0" y="3979341"/>
                </a:moveTo>
                <a:lnTo>
                  <a:pt x="3576433" y="3979341"/>
                </a:lnTo>
                <a:lnTo>
                  <a:pt x="3576433" y="0"/>
                </a:lnTo>
                <a:lnTo>
                  <a:pt x="0" y="0"/>
                </a:lnTo>
                <a:lnTo>
                  <a:pt x="0" y="3979341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564739" y="4146243"/>
            <a:ext cx="2958994" cy="2657715"/>
          </a:xfrm>
          <a:custGeom>
            <a:avLst/>
            <a:gdLst/>
            <a:ahLst/>
            <a:cxnLst/>
            <a:rect r="r" b="b" t="t" l="l"/>
            <a:pathLst>
              <a:path h="2657715" w="2958994">
                <a:moveTo>
                  <a:pt x="0" y="0"/>
                </a:moveTo>
                <a:lnTo>
                  <a:pt x="2958994" y="0"/>
                </a:lnTo>
                <a:lnTo>
                  <a:pt x="2958994" y="2657715"/>
                </a:lnTo>
                <a:lnTo>
                  <a:pt x="0" y="265771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3646771" y="3842997"/>
            <a:ext cx="3009005" cy="3264207"/>
          </a:xfrm>
          <a:custGeom>
            <a:avLst/>
            <a:gdLst/>
            <a:ahLst/>
            <a:cxnLst/>
            <a:rect r="r" b="b" t="t" l="l"/>
            <a:pathLst>
              <a:path h="3264207" w="3009005">
                <a:moveTo>
                  <a:pt x="0" y="0"/>
                </a:moveTo>
                <a:lnTo>
                  <a:pt x="3009005" y="0"/>
                </a:lnTo>
                <a:lnTo>
                  <a:pt x="3009005" y="3264207"/>
                </a:lnTo>
                <a:lnTo>
                  <a:pt x="0" y="326420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9438529" y="4005624"/>
            <a:ext cx="3356017" cy="2922785"/>
          </a:xfrm>
          <a:custGeom>
            <a:avLst/>
            <a:gdLst/>
            <a:ahLst/>
            <a:cxnLst/>
            <a:rect r="r" b="b" t="t" l="l"/>
            <a:pathLst>
              <a:path h="2922785" w="3356017">
                <a:moveTo>
                  <a:pt x="0" y="0"/>
                </a:moveTo>
                <a:lnTo>
                  <a:pt x="3356016" y="0"/>
                </a:lnTo>
                <a:lnTo>
                  <a:pt x="3356016" y="2922786"/>
                </a:lnTo>
                <a:lnTo>
                  <a:pt x="0" y="292278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5134177" y="4146243"/>
            <a:ext cx="3391549" cy="2641548"/>
          </a:xfrm>
          <a:custGeom>
            <a:avLst/>
            <a:gdLst/>
            <a:ahLst/>
            <a:cxnLst/>
            <a:rect r="r" b="b" t="t" l="l"/>
            <a:pathLst>
              <a:path h="2641548" w="3391549">
                <a:moveTo>
                  <a:pt x="0" y="0"/>
                </a:moveTo>
                <a:lnTo>
                  <a:pt x="3391549" y="0"/>
                </a:lnTo>
                <a:lnTo>
                  <a:pt x="3391549" y="2641548"/>
                </a:lnTo>
                <a:lnTo>
                  <a:pt x="0" y="264154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1028700" y="876300"/>
            <a:ext cx="14229239" cy="27879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1186"/>
              </a:lnSpc>
            </a:pPr>
            <a:r>
              <a:rPr lang="en-US" b="true" sz="7990">
                <a:solidFill>
                  <a:srgbClr val="2F4E76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TRY TO AVOID WORDS THAT CAN...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982717" y="7219324"/>
            <a:ext cx="2123039" cy="6288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240"/>
              </a:lnSpc>
              <a:spcBef>
                <a:spcPct val="0"/>
              </a:spcBef>
            </a:pPr>
            <a:r>
              <a:rPr lang="en-US" b="true" sz="3742">
                <a:solidFill>
                  <a:srgbClr val="2F4E76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Upset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0055017" y="7219324"/>
            <a:ext cx="2123039" cy="6288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240"/>
              </a:lnSpc>
              <a:spcBef>
                <a:spcPct val="0"/>
              </a:spcBef>
            </a:pPr>
            <a:r>
              <a:rPr lang="en-US" b="true" sz="3742">
                <a:solidFill>
                  <a:srgbClr val="2F4E76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Exclude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6020281" y="7204758"/>
            <a:ext cx="2505445" cy="6288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240"/>
              </a:lnSpc>
              <a:spcBef>
                <a:spcPct val="0"/>
              </a:spcBef>
            </a:pPr>
            <a:r>
              <a:rPr lang="en-US" b="true" sz="3742">
                <a:solidFill>
                  <a:srgbClr val="2F4E76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Discourage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4089754" y="7204758"/>
            <a:ext cx="2123039" cy="6288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240"/>
              </a:lnSpc>
              <a:spcBef>
                <a:spcPct val="0"/>
              </a:spcBef>
            </a:pPr>
            <a:r>
              <a:rPr lang="en-US" b="true" sz="3742">
                <a:solidFill>
                  <a:srgbClr val="2F4E76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Confuse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-5331643">
            <a:off x="15463191" y="7359393"/>
            <a:ext cx="3309880" cy="3682760"/>
          </a:xfrm>
          <a:custGeom>
            <a:avLst/>
            <a:gdLst/>
            <a:ahLst/>
            <a:cxnLst/>
            <a:rect r="r" b="b" t="t" l="l"/>
            <a:pathLst>
              <a:path h="3682760" w="3309880">
                <a:moveTo>
                  <a:pt x="3309880" y="0"/>
                </a:moveTo>
                <a:lnTo>
                  <a:pt x="0" y="0"/>
                </a:lnTo>
                <a:lnTo>
                  <a:pt x="0" y="3682759"/>
                </a:lnTo>
                <a:lnTo>
                  <a:pt x="3309880" y="3682759"/>
                </a:lnTo>
                <a:lnTo>
                  <a:pt x="330988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true" rot="-5400000">
            <a:off x="-1321878" y="-1576038"/>
            <a:ext cx="3576433" cy="3979341"/>
          </a:xfrm>
          <a:custGeom>
            <a:avLst/>
            <a:gdLst/>
            <a:ahLst/>
            <a:cxnLst/>
            <a:rect r="r" b="b" t="t" l="l"/>
            <a:pathLst>
              <a:path h="3979341" w="3576433">
                <a:moveTo>
                  <a:pt x="0" y="3979341"/>
                </a:moveTo>
                <a:lnTo>
                  <a:pt x="3576433" y="3979341"/>
                </a:lnTo>
                <a:lnTo>
                  <a:pt x="3576433" y="0"/>
                </a:lnTo>
                <a:lnTo>
                  <a:pt x="0" y="0"/>
                </a:lnTo>
                <a:lnTo>
                  <a:pt x="0" y="3979341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028700" y="876300"/>
            <a:ext cx="14229239" cy="13686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1186"/>
              </a:lnSpc>
            </a:pPr>
            <a:r>
              <a:rPr lang="en-US" b="true" sz="7990">
                <a:solidFill>
                  <a:srgbClr val="2F4E76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REAL WORLD EXAMPLES</a:t>
            </a:r>
          </a:p>
        </p:txBody>
      </p:sp>
      <p:sp>
        <p:nvSpPr>
          <p:cNvPr name="Freeform 5" id="5"/>
          <p:cNvSpPr/>
          <p:nvPr/>
        </p:nvSpPr>
        <p:spPr>
          <a:xfrm flipH="false" flipV="true" rot="-703811">
            <a:off x="15048458" y="-295714"/>
            <a:ext cx="3576433" cy="3979341"/>
          </a:xfrm>
          <a:custGeom>
            <a:avLst/>
            <a:gdLst/>
            <a:ahLst/>
            <a:cxnLst/>
            <a:rect r="r" b="b" t="t" l="l"/>
            <a:pathLst>
              <a:path h="3979341" w="3576433">
                <a:moveTo>
                  <a:pt x="0" y="3979341"/>
                </a:moveTo>
                <a:lnTo>
                  <a:pt x="3576433" y="3979341"/>
                </a:lnTo>
                <a:lnTo>
                  <a:pt x="3576433" y="0"/>
                </a:lnTo>
                <a:lnTo>
                  <a:pt x="0" y="0"/>
                </a:lnTo>
                <a:lnTo>
                  <a:pt x="0" y="3979341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3923836" y="296374"/>
            <a:ext cx="536259" cy="717020"/>
          </a:xfrm>
          <a:custGeom>
            <a:avLst/>
            <a:gdLst/>
            <a:ahLst/>
            <a:cxnLst/>
            <a:rect r="r" b="b" t="t" l="l"/>
            <a:pathLst>
              <a:path h="717020" w="536259">
                <a:moveTo>
                  <a:pt x="0" y="0"/>
                </a:moveTo>
                <a:lnTo>
                  <a:pt x="536258" y="0"/>
                </a:lnTo>
                <a:lnTo>
                  <a:pt x="536258" y="717020"/>
                </a:lnTo>
                <a:lnTo>
                  <a:pt x="0" y="71702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98472" t="-32397" r="-92601" b="-93484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86762" y="2353435"/>
            <a:ext cx="279577" cy="373816"/>
          </a:xfrm>
          <a:custGeom>
            <a:avLst/>
            <a:gdLst/>
            <a:ahLst/>
            <a:cxnLst/>
            <a:rect r="r" b="b" t="t" l="l"/>
            <a:pathLst>
              <a:path h="373816" w="279577">
                <a:moveTo>
                  <a:pt x="0" y="0"/>
                </a:moveTo>
                <a:lnTo>
                  <a:pt x="279576" y="0"/>
                </a:lnTo>
                <a:lnTo>
                  <a:pt x="279576" y="373816"/>
                </a:lnTo>
                <a:lnTo>
                  <a:pt x="0" y="37381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98472" t="-32397" r="-92601" b="-93484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227893" y="8483752"/>
            <a:ext cx="536259" cy="717020"/>
          </a:xfrm>
          <a:custGeom>
            <a:avLst/>
            <a:gdLst/>
            <a:ahLst/>
            <a:cxnLst/>
            <a:rect r="r" b="b" t="t" l="l"/>
            <a:pathLst>
              <a:path h="717020" w="536259">
                <a:moveTo>
                  <a:pt x="0" y="0"/>
                </a:moveTo>
                <a:lnTo>
                  <a:pt x="536259" y="0"/>
                </a:lnTo>
                <a:lnTo>
                  <a:pt x="536259" y="717020"/>
                </a:lnTo>
                <a:lnTo>
                  <a:pt x="0" y="71702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98472" t="-32397" r="-92601" b="-93484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6300416" y="5759218"/>
            <a:ext cx="536259" cy="717020"/>
          </a:xfrm>
          <a:custGeom>
            <a:avLst/>
            <a:gdLst/>
            <a:ahLst/>
            <a:cxnLst/>
            <a:rect r="r" b="b" t="t" l="l"/>
            <a:pathLst>
              <a:path h="717020" w="536259">
                <a:moveTo>
                  <a:pt x="0" y="0"/>
                </a:moveTo>
                <a:lnTo>
                  <a:pt x="536258" y="0"/>
                </a:lnTo>
                <a:lnTo>
                  <a:pt x="536258" y="717021"/>
                </a:lnTo>
                <a:lnTo>
                  <a:pt x="0" y="71702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98472" t="-32397" r="-92601" b="-93484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0674004" y="9258300"/>
            <a:ext cx="279577" cy="373816"/>
          </a:xfrm>
          <a:custGeom>
            <a:avLst/>
            <a:gdLst/>
            <a:ahLst/>
            <a:cxnLst/>
            <a:rect r="r" b="b" t="t" l="l"/>
            <a:pathLst>
              <a:path h="373816" w="279577">
                <a:moveTo>
                  <a:pt x="0" y="0"/>
                </a:moveTo>
                <a:lnTo>
                  <a:pt x="279577" y="0"/>
                </a:lnTo>
                <a:lnTo>
                  <a:pt x="279577" y="373816"/>
                </a:lnTo>
                <a:lnTo>
                  <a:pt x="0" y="37381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98472" t="-32397" r="-92601" b="-93484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3785674" y="2727251"/>
            <a:ext cx="4547884" cy="4240902"/>
          </a:xfrm>
          <a:custGeom>
            <a:avLst/>
            <a:gdLst/>
            <a:ahLst/>
            <a:cxnLst/>
            <a:rect r="r" b="b" t="t" l="l"/>
            <a:pathLst>
              <a:path h="4240902" w="4547884">
                <a:moveTo>
                  <a:pt x="0" y="0"/>
                </a:moveTo>
                <a:lnTo>
                  <a:pt x="4547884" y="0"/>
                </a:lnTo>
                <a:lnTo>
                  <a:pt x="4547884" y="4240902"/>
                </a:lnTo>
                <a:lnTo>
                  <a:pt x="0" y="424090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9625573" y="2826561"/>
            <a:ext cx="3763709" cy="4041567"/>
          </a:xfrm>
          <a:custGeom>
            <a:avLst/>
            <a:gdLst/>
            <a:ahLst/>
            <a:cxnLst/>
            <a:rect r="r" b="b" t="t" l="l"/>
            <a:pathLst>
              <a:path h="4041567" w="3763709">
                <a:moveTo>
                  <a:pt x="0" y="0"/>
                </a:moveTo>
                <a:lnTo>
                  <a:pt x="3763709" y="0"/>
                </a:lnTo>
                <a:lnTo>
                  <a:pt x="3763709" y="4041567"/>
                </a:lnTo>
                <a:lnTo>
                  <a:pt x="0" y="404156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4023764" y="7047783"/>
            <a:ext cx="4071703" cy="17649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195"/>
              </a:lnSpc>
              <a:spcBef>
                <a:spcPct val="0"/>
              </a:spcBef>
            </a:pPr>
            <a:r>
              <a:rPr lang="en-US" b="true" sz="5139">
                <a:solidFill>
                  <a:srgbClr val="2F4E76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“All you need is love...”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9697450" y="7272273"/>
            <a:ext cx="3619956" cy="17934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00"/>
              </a:lnSpc>
              <a:spcBef>
                <a:spcPct val="0"/>
              </a:spcBef>
            </a:pPr>
            <a:r>
              <a:rPr lang="en-US" b="true" sz="5142">
                <a:solidFill>
                  <a:srgbClr val="2F4E76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“I have a dream...”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-5331643">
            <a:off x="14759139" y="7225023"/>
            <a:ext cx="3309880" cy="3682760"/>
          </a:xfrm>
          <a:custGeom>
            <a:avLst/>
            <a:gdLst/>
            <a:ahLst/>
            <a:cxnLst/>
            <a:rect r="r" b="b" t="t" l="l"/>
            <a:pathLst>
              <a:path h="3682760" w="3309880">
                <a:moveTo>
                  <a:pt x="3309880" y="0"/>
                </a:moveTo>
                <a:lnTo>
                  <a:pt x="0" y="0"/>
                </a:lnTo>
                <a:lnTo>
                  <a:pt x="0" y="3682760"/>
                </a:lnTo>
                <a:lnTo>
                  <a:pt x="3309880" y="3682760"/>
                </a:lnTo>
                <a:lnTo>
                  <a:pt x="330988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true" rot="-5400000">
            <a:off x="-1321878" y="-1576038"/>
            <a:ext cx="3576433" cy="3979341"/>
          </a:xfrm>
          <a:custGeom>
            <a:avLst/>
            <a:gdLst/>
            <a:ahLst/>
            <a:cxnLst/>
            <a:rect r="r" b="b" t="t" l="l"/>
            <a:pathLst>
              <a:path h="3979341" w="3576433">
                <a:moveTo>
                  <a:pt x="0" y="3979341"/>
                </a:moveTo>
                <a:lnTo>
                  <a:pt x="3576433" y="3979341"/>
                </a:lnTo>
                <a:lnTo>
                  <a:pt x="3576433" y="0"/>
                </a:lnTo>
                <a:lnTo>
                  <a:pt x="0" y="0"/>
                </a:lnTo>
                <a:lnTo>
                  <a:pt x="0" y="3979341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028700" y="876300"/>
            <a:ext cx="14229239" cy="13686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1186"/>
              </a:lnSpc>
            </a:pPr>
            <a:r>
              <a:rPr lang="en-US" b="true" sz="7990">
                <a:solidFill>
                  <a:srgbClr val="2F4E76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WHY DO WORDS MATTER?</a:t>
            </a:r>
          </a:p>
        </p:txBody>
      </p:sp>
      <p:sp>
        <p:nvSpPr>
          <p:cNvPr name="Freeform 5" id="5"/>
          <p:cNvSpPr/>
          <p:nvPr/>
        </p:nvSpPr>
        <p:spPr>
          <a:xfrm flipH="false" flipV="true" rot="-703811">
            <a:off x="15682250" y="-1576038"/>
            <a:ext cx="3576433" cy="3979341"/>
          </a:xfrm>
          <a:custGeom>
            <a:avLst/>
            <a:gdLst/>
            <a:ahLst/>
            <a:cxnLst/>
            <a:rect r="r" b="b" t="t" l="l"/>
            <a:pathLst>
              <a:path h="3979341" w="3576433">
                <a:moveTo>
                  <a:pt x="0" y="3979341"/>
                </a:moveTo>
                <a:lnTo>
                  <a:pt x="3576433" y="3979341"/>
                </a:lnTo>
                <a:lnTo>
                  <a:pt x="3576433" y="0"/>
                </a:lnTo>
                <a:lnTo>
                  <a:pt x="0" y="0"/>
                </a:lnTo>
                <a:lnTo>
                  <a:pt x="0" y="3979341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7119512" y="9066403"/>
            <a:ext cx="279577" cy="373816"/>
          </a:xfrm>
          <a:custGeom>
            <a:avLst/>
            <a:gdLst/>
            <a:ahLst/>
            <a:cxnLst/>
            <a:rect r="r" b="b" t="t" l="l"/>
            <a:pathLst>
              <a:path h="373816" w="279577">
                <a:moveTo>
                  <a:pt x="0" y="0"/>
                </a:moveTo>
                <a:lnTo>
                  <a:pt x="279576" y="0"/>
                </a:lnTo>
                <a:lnTo>
                  <a:pt x="279576" y="373816"/>
                </a:lnTo>
                <a:lnTo>
                  <a:pt x="0" y="37381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98472" t="-32397" r="-92601" b="-93484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696174" y="1714495"/>
            <a:ext cx="279577" cy="373816"/>
          </a:xfrm>
          <a:custGeom>
            <a:avLst/>
            <a:gdLst/>
            <a:ahLst/>
            <a:cxnLst/>
            <a:rect r="r" b="b" t="t" l="l"/>
            <a:pathLst>
              <a:path h="373816" w="279577">
                <a:moveTo>
                  <a:pt x="0" y="0"/>
                </a:moveTo>
                <a:lnTo>
                  <a:pt x="279577" y="0"/>
                </a:lnTo>
                <a:lnTo>
                  <a:pt x="279577" y="373816"/>
                </a:lnTo>
                <a:lnTo>
                  <a:pt x="0" y="37381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98472" t="-32397" r="-92601" b="-93484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2734545" y="8934153"/>
            <a:ext cx="279577" cy="373816"/>
          </a:xfrm>
          <a:custGeom>
            <a:avLst/>
            <a:gdLst/>
            <a:ahLst/>
            <a:cxnLst/>
            <a:rect r="r" b="b" t="t" l="l"/>
            <a:pathLst>
              <a:path h="373816" w="279577">
                <a:moveTo>
                  <a:pt x="0" y="0"/>
                </a:moveTo>
                <a:lnTo>
                  <a:pt x="279577" y="0"/>
                </a:lnTo>
                <a:lnTo>
                  <a:pt x="279577" y="373817"/>
                </a:lnTo>
                <a:lnTo>
                  <a:pt x="0" y="3738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98472" t="-32397" r="-92601" b="-93484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4248301" y="654884"/>
            <a:ext cx="279577" cy="373816"/>
          </a:xfrm>
          <a:custGeom>
            <a:avLst/>
            <a:gdLst/>
            <a:ahLst/>
            <a:cxnLst/>
            <a:rect r="r" b="b" t="t" l="l"/>
            <a:pathLst>
              <a:path h="373816" w="279577">
                <a:moveTo>
                  <a:pt x="0" y="0"/>
                </a:moveTo>
                <a:lnTo>
                  <a:pt x="279577" y="0"/>
                </a:lnTo>
                <a:lnTo>
                  <a:pt x="279577" y="373816"/>
                </a:lnTo>
                <a:lnTo>
                  <a:pt x="0" y="37381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98472" t="-32397" r="-92601" b="-93484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98209" y="6850055"/>
            <a:ext cx="536259" cy="717020"/>
          </a:xfrm>
          <a:custGeom>
            <a:avLst/>
            <a:gdLst/>
            <a:ahLst/>
            <a:cxnLst/>
            <a:rect r="r" b="b" t="t" l="l"/>
            <a:pathLst>
              <a:path h="717020" w="536259">
                <a:moveTo>
                  <a:pt x="0" y="0"/>
                </a:moveTo>
                <a:lnTo>
                  <a:pt x="536259" y="0"/>
                </a:lnTo>
                <a:lnTo>
                  <a:pt x="536259" y="717020"/>
                </a:lnTo>
                <a:lnTo>
                  <a:pt x="0" y="71702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98472" t="-32397" r="-92601" b="-93484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2933521" y="8899790"/>
            <a:ext cx="536259" cy="717020"/>
          </a:xfrm>
          <a:custGeom>
            <a:avLst/>
            <a:gdLst/>
            <a:ahLst/>
            <a:cxnLst/>
            <a:rect r="r" b="b" t="t" l="l"/>
            <a:pathLst>
              <a:path h="717020" w="536259">
                <a:moveTo>
                  <a:pt x="0" y="0"/>
                </a:moveTo>
                <a:lnTo>
                  <a:pt x="536258" y="0"/>
                </a:lnTo>
                <a:lnTo>
                  <a:pt x="536258" y="717020"/>
                </a:lnTo>
                <a:lnTo>
                  <a:pt x="0" y="71702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98472" t="-32397" r="-92601" b="-93484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7399088" y="4152135"/>
            <a:ext cx="536259" cy="717020"/>
          </a:xfrm>
          <a:custGeom>
            <a:avLst/>
            <a:gdLst/>
            <a:ahLst/>
            <a:cxnLst/>
            <a:rect r="r" b="b" t="t" l="l"/>
            <a:pathLst>
              <a:path h="717020" w="536259">
                <a:moveTo>
                  <a:pt x="0" y="0"/>
                </a:moveTo>
                <a:lnTo>
                  <a:pt x="536259" y="0"/>
                </a:lnTo>
                <a:lnTo>
                  <a:pt x="536259" y="717021"/>
                </a:lnTo>
                <a:lnTo>
                  <a:pt x="0" y="71702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98472" t="-32397" r="-92601" b="-93484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5219435" y="9307970"/>
            <a:ext cx="279577" cy="373816"/>
          </a:xfrm>
          <a:custGeom>
            <a:avLst/>
            <a:gdLst/>
            <a:ahLst/>
            <a:cxnLst/>
            <a:rect r="r" b="b" t="t" l="l"/>
            <a:pathLst>
              <a:path h="373816" w="279577">
                <a:moveTo>
                  <a:pt x="0" y="0"/>
                </a:moveTo>
                <a:lnTo>
                  <a:pt x="279577" y="0"/>
                </a:lnTo>
                <a:lnTo>
                  <a:pt x="279577" y="373816"/>
                </a:lnTo>
                <a:lnTo>
                  <a:pt x="0" y="37381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98472" t="-32397" r="-92601" b="-93484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14675396" y="5759218"/>
            <a:ext cx="279577" cy="373816"/>
          </a:xfrm>
          <a:custGeom>
            <a:avLst/>
            <a:gdLst/>
            <a:ahLst/>
            <a:cxnLst/>
            <a:rect r="r" b="b" t="t" l="l"/>
            <a:pathLst>
              <a:path h="373816" w="279577">
                <a:moveTo>
                  <a:pt x="0" y="0"/>
                </a:moveTo>
                <a:lnTo>
                  <a:pt x="279577" y="0"/>
                </a:lnTo>
                <a:lnTo>
                  <a:pt x="279577" y="373817"/>
                </a:lnTo>
                <a:lnTo>
                  <a:pt x="0" y="3738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98472" t="-32397" r="-92601" b="-93484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8422833" y="2201849"/>
            <a:ext cx="279577" cy="373816"/>
          </a:xfrm>
          <a:custGeom>
            <a:avLst/>
            <a:gdLst/>
            <a:ahLst/>
            <a:cxnLst/>
            <a:rect r="r" b="b" t="t" l="l"/>
            <a:pathLst>
              <a:path h="373816" w="279577">
                <a:moveTo>
                  <a:pt x="0" y="0"/>
                </a:moveTo>
                <a:lnTo>
                  <a:pt x="279577" y="0"/>
                </a:lnTo>
                <a:lnTo>
                  <a:pt x="279577" y="373816"/>
                </a:lnTo>
                <a:lnTo>
                  <a:pt x="0" y="37381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98472" t="-32397" r="-92601" b="-93484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2928969" y="2969263"/>
            <a:ext cx="4150537" cy="4868665"/>
          </a:xfrm>
          <a:custGeom>
            <a:avLst/>
            <a:gdLst/>
            <a:ahLst/>
            <a:cxnLst/>
            <a:rect r="r" b="b" t="t" l="l"/>
            <a:pathLst>
              <a:path h="4868665" w="4150537">
                <a:moveTo>
                  <a:pt x="0" y="0"/>
                </a:moveTo>
                <a:lnTo>
                  <a:pt x="4150537" y="0"/>
                </a:lnTo>
                <a:lnTo>
                  <a:pt x="4150537" y="4868665"/>
                </a:lnTo>
                <a:lnTo>
                  <a:pt x="0" y="486866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8702410" y="3395700"/>
            <a:ext cx="5452871" cy="4294136"/>
          </a:xfrm>
          <a:custGeom>
            <a:avLst/>
            <a:gdLst/>
            <a:ahLst/>
            <a:cxnLst/>
            <a:rect r="r" b="b" t="t" l="l"/>
            <a:pathLst>
              <a:path h="4294136" w="5452871">
                <a:moveTo>
                  <a:pt x="0" y="0"/>
                </a:moveTo>
                <a:lnTo>
                  <a:pt x="5452871" y="0"/>
                </a:lnTo>
                <a:lnTo>
                  <a:pt x="5452871" y="4294136"/>
                </a:lnTo>
                <a:lnTo>
                  <a:pt x="0" y="4294136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TextBox 18" id="18"/>
          <p:cNvSpPr txBox="true"/>
          <p:nvPr/>
        </p:nvSpPr>
        <p:spPr>
          <a:xfrm rot="0">
            <a:off x="4527878" y="8144641"/>
            <a:ext cx="9118818" cy="14733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940"/>
              </a:lnSpc>
              <a:spcBef>
                <a:spcPct val="0"/>
              </a:spcBef>
            </a:pPr>
            <a:r>
              <a:rPr lang="en-US" b="true" sz="4242">
                <a:solidFill>
                  <a:srgbClr val="2F4E76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Our word shape how others feel - online and offline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-5331643">
            <a:off x="15463191" y="7416920"/>
            <a:ext cx="3309880" cy="3682760"/>
          </a:xfrm>
          <a:custGeom>
            <a:avLst/>
            <a:gdLst/>
            <a:ahLst/>
            <a:cxnLst/>
            <a:rect r="r" b="b" t="t" l="l"/>
            <a:pathLst>
              <a:path h="3682760" w="3309880">
                <a:moveTo>
                  <a:pt x="3309880" y="0"/>
                </a:moveTo>
                <a:lnTo>
                  <a:pt x="0" y="0"/>
                </a:lnTo>
                <a:lnTo>
                  <a:pt x="0" y="3682760"/>
                </a:lnTo>
                <a:lnTo>
                  <a:pt x="3309880" y="3682760"/>
                </a:lnTo>
                <a:lnTo>
                  <a:pt x="330988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true" rot="9692407">
            <a:off x="-812465" y="7263640"/>
            <a:ext cx="3576433" cy="3979341"/>
          </a:xfrm>
          <a:custGeom>
            <a:avLst/>
            <a:gdLst/>
            <a:ahLst/>
            <a:cxnLst/>
            <a:rect r="r" b="b" t="t" l="l"/>
            <a:pathLst>
              <a:path h="3979341" w="3576433">
                <a:moveTo>
                  <a:pt x="0" y="3979341"/>
                </a:moveTo>
                <a:lnTo>
                  <a:pt x="3576432" y="3979341"/>
                </a:lnTo>
                <a:lnTo>
                  <a:pt x="3576432" y="0"/>
                </a:lnTo>
                <a:lnTo>
                  <a:pt x="0" y="0"/>
                </a:lnTo>
                <a:lnTo>
                  <a:pt x="0" y="3979341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028700" y="876300"/>
            <a:ext cx="14229239" cy="13686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186"/>
              </a:lnSpc>
            </a:pPr>
            <a:r>
              <a:rPr lang="en-US" b="true" sz="7990">
                <a:solidFill>
                  <a:srgbClr val="2F4E76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QUICK REFLECTION!</a:t>
            </a:r>
          </a:p>
        </p:txBody>
      </p:sp>
      <p:sp>
        <p:nvSpPr>
          <p:cNvPr name="Freeform 5" id="5"/>
          <p:cNvSpPr/>
          <p:nvPr/>
        </p:nvSpPr>
        <p:spPr>
          <a:xfrm flipH="false" flipV="true" rot="-703811">
            <a:off x="15048458" y="-654028"/>
            <a:ext cx="3576433" cy="3979341"/>
          </a:xfrm>
          <a:custGeom>
            <a:avLst/>
            <a:gdLst/>
            <a:ahLst/>
            <a:cxnLst/>
            <a:rect r="r" b="b" t="t" l="l"/>
            <a:pathLst>
              <a:path h="3979341" w="3576433">
                <a:moveTo>
                  <a:pt x="0" y="3979341"/>
                </a:moveTo>
                <a:lnTo>
                  <a:pt x="3576433" y="3979341"/>
                </a:lnTo>
                <a:lnTo>
                  <a:pt x="3576433" y="0"/>
                </a:lnTo>
                <a:lnTo>
                  <a:pt x="0" y="0"/>
                </a:lnTo>
                <a:lnTo>
                  <a:pt x="0" y="3979341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4418714" y="296374"/>
            <a:ext cx="536259" cy="717020"/>
          </a:xfrm>
          <a:custGeom>
            <a:avLst/>
            <a:gdLst/>
            <a:ahLst/>
            <a:cxnLst/>
            <a:rect r="r" b="b" t="t" l="l"/>
            <a:pathLst>
              <a:path h="717020" w="536259">
                <a:moveTo>
                  <a:pt x="0" y="0"/>
                </a:moveTo>
                <a:lnTo>
                  <a:pt x="536259" y="0"/>
                </a:lnTo>
                <a:lnTo>
                  <a:pt x="536259" y="717020"/>
                </a:lnTo>
                <a:lnTo>
                  <a:pt x="0" y="71702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98472" t="-32397" r="-92601" b="-93484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7119512" y="9066403"/>
            <a:ext cx="279577" cy="373816"/>
          </a:xfrm>
          <a:custGeom>
            <a:avLst/>
            <a:gdLst/>
            <a:ahLst/>
            <a:cxnLst/>
            <a:rect r="r" b="b" t="t" l="l"/>
            <a:pathLst>
              <a:path h="373816" w="279577">
                <a:moveTo>
                  <a:pt x="0" y="0"/>
                </a:moveTo>
                <a:lnTo>
                  <a:pt x="279576" y="0"/>
                </a:lnTo>
                <a:lnTo>
                  <a:pt x="279576" y="373816"/>
                </a:lnTo>
                <a:lnTo>
                  <a:pt x="0" y="37381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98472" t="-32397" r="-92601" b="-93484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447011" y="639578"/>
            <a:ext cx="279577" cy="373816"/>
          </a:xfrm>
          <a:custGeom>
            <a:avLst/>
            <a:gdLst/>
            <a:ahLst/>
            <a:cxnLst/>
            <a:rect r="r" b="b" t="t" l="l"/>
            <a:pathLst>
              <a:path h="373816" w="279577">
                <a:moveTo>
                  <a:pt x="0" y="0"/>
                </a:moveTo>
                <a:lnTo>
                  <a:pt x="279577" y="0"/>
                </a:lnTo>
                <a:lnTo>
                  <a:pt x="279577" y="373816"/>
                </a:lnTo>
                <a:lnTo>
                  <a:pt x="0" y="37381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98472" t="-32397" r="-92601" b="-93484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573833" y="7567075"/>
            <a:ext cx="279577" cy="373816"/>
          </a:xfrm>
          <a:custGeom>
            <a:avLst/>
            <a:gdLst/>
            <a:ahLst/>
            <a:cxnLst/>
            <a:rect r="r" b="b" t="t" l="l"/>
            <a:pathLst>
              <a:path h="373816" w="279577">
                <a:moveTo>
                  <a:pt x="0" y="0"/>
                </a:moveTo>
                <a:lnTo>
                  <a:pt x="279577" y="0"/>
                </a:lnTo>
                <a:lnTo>
                  <a:pt x="279577" y="373816"/>
                </a:lnTo>
                <a:lnTo>
                  <a:pt x="0" y="37381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98472" t="-32397" r="-92601" b="-93484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4248301" y="654884"/>
            <a:ext cx="279577" cy="373816"/>
          </a:xfrm>
          <a:custGeom>
            <a:avLst/>
            <a:gdLst/>
            <a:ahLst/>
            <a:cxnLst/>
            <a:rect r="r" b="b" t="t" l="l"/>
            <a:pathLst>
              <a:path h="373816" w="279577">
                <a:moveTo>
                  <a:pt x="0" y="0"/>
                </a:moveTo>
                <a:lnTo>
                  <a:pt x="279577" y="0"/>
                </a:lnTo>
                <a:lnTo>
                  <a:pt x="279577" y="373816"/>
                </a:lnTo>
                <a:lnTo>
                  <a:pt x="0" y="37381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98472" t="-32397" r="-92601" b="-93484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2885087" y="9136368"/>
            <a:ext cx="536259" cy="717020"/>
          </a:xfrm>
          <a:custGeom>
            <a:avLst/>
            <a:gdLst/>
            <a:ahLst/>
            <a:cxnLst/>
            <a:rect r="r" b="b" t="t" l="l"/>
            <a:pathLst>
              <a:path h="717020" w="536259">
                <a:moveTo>
                  <a:pt x="0" y="0"/>
                </a:moveTo>
                <a:lnTo>
                  <a:pt x="536259" y="0"/>
                </a:lnTo>
                <a:lnTo>
                  <a:pt x="536259" y="717020"/>
                </a:lnTo>
                <a:lnTo>
                  <a:pt x="0" y="71702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98472" t="-32397" r="-92601" b="-93484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317151" y="2201849"/>
            <a:ext cx="536259" cy="717020"/>
          </a:xfrm>
          <a:custGeom>
            <a:avLst/>
            <a:gdLst/>
            <a:ahLst/>
            <a:cxnLst/>
            <a:rect r="r" b="b" t="t" l="l"/>
            <a:pathLst>
              <a:path h="717020" w="536259">
                <a:moveTo>
                  <a:pt x="0" y="0"/>
                </a:moveTo>
                <a:lnTo>
                  <a:pt x="536259" y="0"/>
                </a:lnTo>
                <a:lnTo>
                  <a:pt x="536259" y="717020"/>
                </a:lnTo>
                <a:lnTo>
                  <a:pt x="0" y="71702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98472" t="-32397" r="-92601" b="-93484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7399088" y="4152135"/>
            <a:ext cx="536259" cy="717020"/>
          </a:xfrm>
          <a:custGeom>
            <a:avLst/>
            <a:gdLst/>
            <a:ahLst/>
            <a:cxnLst/>
            <a:rect r="r" b="b" t="t" l="l"/>
            <a:pathLst>
              <a:path h="717020" w="536259">
                <a:moveTo>
                  <a:pt x="0" y="0"/>
                </a:moveTo>
                <a:lnTo>
                  <a:pt x="536259" y="0"/>
                </a:lnTo>
                <a:lnTo>
                  <a:pt x="536259" y="717021"/>
                </a:lnTo>
                <a:lnTo>
                  <a:pt x="0" y="71702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98472" t="-32397" r="-92601" b="-93484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14675396" y="6612888"/>
            <a:ext cx="279577" cy="373816"/>
          </a:xfrm>
          <a:custGeom>
            <a:avLst/>
            <a:gdLst/>
            <a:ahLst/>
            <a:cxnLst/>
            <a:rect r="r" b="b" t="t" l="l"/>
            <a:pathLst>
              <a:path h="373816" w="279577">
                <a:moveTo>
                  <a:pt x="0" y="0"/>
                </a:moveTo>
                <a:lnTo>
                  <a:pt x="279577" y="0"/>
                </a:lnTo>
                <a:lnTo>
                  <a:pt x="279577" y="373816"/>
                </a:lnTo>
                <a:lnTo>
                  <a:pt x="0" y="37381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98472" t="-32397" r="-92601" b="-93484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5219435" y="9307970"/>
            <a:ext cx="279577" cy="373816"/>
          </a:xfrm>
          <a:custGeom>
            <a:avLst/>
            <a:gdLst/>
            <a:ahLst/>
            <a:cxnLst/>
            <a:rect r="r" b="b" t="t" l="l"/>
            <a:pathLst>
              <a:path h="373816" w="279577">
                <a:moveTo>
                  <a:pt x="0" y="0"/>
                </a:moveTo>
                <a:lnTo>
                  <a:pt x="279577" y="0"/>
                </a:lnTo>
                <a:lnTo>
                  <a:pt x="279577" y="373816"/>
                </a:lnTo>
                <a:lnTo>
                  <a:pt x="0" y="37381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98472" t="-32397" r="-92601" b="-93484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12021049" y="1871161"/>
            <a:ext cx="279577" cy="373816"/>
          </a:xfrm>
          <a:custGeom>
            <a:avLst/>
            <a:gdLst/>
            <a:ahLst/>
            <a:cxnLst/>
            <a:rect r="r" b="b" t="t" l="l"/>
            <a:pathLst>
              <a:path h="373816" w="279577">
                <a:moveTo>
                  <a:pt x="0" y="0"/>
                </a:moveTo>
                <a:lnTo>
                  <a:pt x="279577" y="0"/>
                </a:lnTo>
                <a:lnTo>
                  <a:pt x="279577" y="373817"/>
                </a:lnTo>
                <a:lnTo>
                  <a:pt x="0" y="3738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98472" t="-32397" r="-92601" b="-93484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8422833" y="2201849"/>
            <a:ext cx="279577" cy="373816"/>
          </a:xfrm>
          <a:custGeom>
            <a:avLst/>
            <a:gdLst/>
            <a:ahLst/>
            <a:cxnLst/>
            <a:rect r="r" b="b" t="t" l="l"/>
            <a:pathLst>
              <a:path h="373816" w="279577">
                <a:moveTo>
                  <a:pt x="0" y="0"/>
                </a:moveTo>
                <a:lnTo>
                  <a:pt x="279577" y="0"/>
                </a:lnTo>
                <a:lnTo>
                  <a:pt x="279577" y="373816"/>
                </a:lnTo>
                <a:lnTo>
                  <a:pt x="0" y="37381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98472" t="-32397" r="-92601" b="-93484"/>
            </a:stretch>
          </a:blipFill>
        </p:spPr>
      </p:sp>
      <p:sp>
        <p:nvSpPr>
          <p:cNvPr name="TextBox 18" id="18"/>
          <p:cNvSpPr txBox="true"/>
          <p:nvPr/>
        </p:nvSpPr>
        <p:spPr>
          <a:xfrm rot="0">
            <a:off x="7091876" y="2170169"/>
            <a:ext cx="1651713" cy="54854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843"/>
              </a:lnSpc>
            </a:pPr>
            <a:r>
              <a:rPr lang="en-US" b="true" sz="32030">
                <a:solidFill>
                  <a:srgbClr val="2F4E76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?</a:t>
            </a:r>
          </a:p>
        </p:txBody>
      </p:sp>
      <p:sp>
        <p:nvSpPr>
          <p:cNvPr name="TextBox 19" id="19"/>
          <p:cNvSpPr txBox="true"/>
          <p:nvPr/>
        </p:nvSpPr>
        <p:spPr>
          <a:xfrm rot="1621285">
            <a:off x="8570982" y="2287719"/>
            <a:ext cx="2013317" cy="66862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660"/>
              </a:lnSpc>
            </a:pPr>
            <a:r>
              <a:rPr lang="en-US" b="true" sz="39043">
                <a:solidFill>
                  <a:srgbClr val="2F4E76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?</a:t>
            </a:r>
          </a:p>
        </p:txBody>
      </p:sp>
      <p:sp>
        <p:nvSpPr>
          <p:cNvPr name="TextBox 20" id="20"/>
          <p:cNvSpPr txBox="true"/>
          <p:nvPr/>
        </p:nvSpPr>
        <p:spPr>
          <a:xfrm rot="-1271101">
            <a:off x="5967220" y="3454764"/>
            <a:ext cx="1154671" cy="3846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1348"/>
              </a:lnSpc>
            </a:pPr>
            <a:r>
              <a:rPr lang="en-US" b="true" sz="22391">
                <a:solidFill>
                  <a:srgbClr val="2F4E76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?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-5331643">
            <a:off x="15463191" y="7416920"/>
            <a:ext cx="3309880" cy="3682760"/>
          </a:xfrm>
          <a:custGeom>
            <a:avLst/>
            <a:gdLst/>
            <a:ahLst/>
            <a:cxnLst/>
            <a:rect r="r" b="b" t="t" l="l"/>
            <a:pathLst>
              <a:path h="3682760" w="3309880">
                <a:moveTo>
                  <a:pt x="3309880" y="0"/>
                </a:moveTo>
                <a:lnTo>
                  <a:pt x="0" y="0"/>
                </a:lnTo>
                <a:lnTo>
                  <a:pt x="0" y="3682760"/>
                </a:lnTo>
                <a:lnTo>
                  <a:pt x="3309880" y="3682760"/>
                </a:lnTo>
                <a:lnTo>
                  <a:pt x="330988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true" rot="9692407">
            <a:off x="-812465" y="7263640"/>
            <a:ext cx="3576433" cy="3979341"/>
          </a:xfrm>
          <a:custGeom>
            <a:avLst/>
            <a:gdLst/>
            <a:ahLst/>
            <a:cxnLst/>
            <a:rect r="r" b="b" t="t" l="l"/>
            <a:pathLst>
              <a:path h="3979341" w="3576433">
                <a:moveTo>
                  <a:pt x="0" y="3979341"/>
                </a:moveTo>
                <a:lnTo>
                  <a:pt x="3576432" y="3979341"/>
                </a:lnTo>
                <a:lnTo>
                  <a:pt x="3576432" y="0"/>
                </a:lnTo>
                <a:lnTo>
                  <a:pt x="0" y="0"/>
                </a:lnTo>
                <a:lnTo>
                  <a:pt x="0" y="3979341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628970" y="860994"/>
            <a:ext cx="14229239" cy="13686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186"/>
              </a:lnSpc>
            </a:pPr>
            <a:r>
              <a:rPr lang="en-US" b="true" sz="7990">
                <a:solidFill>
                  <a:srgbClr val="2F4E76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YOUR CHALLENGE!</a:t>
            </a:r>
          </a:p>
        </p:txBody>
      </p:sp>
      <p:sp>
        <p:nvSpPr>
          <p:cNvPr name="Freeform 5" id="5"/>
          <p:cNvSpPr/>
          <p:nvPr/>
        </p:nvSpPr>
        <p:spPr>
          <a:xfrm flipH="false" flipV="true" rot="-703811">
            <a:off x="15048458" y="-654028"/>
            <a:ext cx="3576433" cy="3979341"/>
          </a:xfrm>
          <a:custGeom>
            <a:avLst/>
            <a:gdLst/>
            <a:ahLst/>
            <a:cxnLst/>
            <a:rect r="r" b="b" t="t" l="l"/>
            <a:pathLst>
              <a:path h="3979341" w="3576433">
                <a:moveTo>
                  <a:pt x="0" y="3979341"/>
                </a:moveTo>
                <a:lnTo>
                  <a:pt x="3576433" y="3979341"/>
                </a:lnTo>
                <a:lnTo>
                  <a:pt x="3576433" y="0"/>
                </a:lnTo>
                <a:lnTo>
                  <a:pt x="0" y="0"/>
                </a:lnTo>
                <a:lnTo>
                  <a:pt x="0" y="3979341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4418714" y="296374"/>
            <a:ext cx="536259" cy="717020"/>
          </a:xfrm>
          <a:custGeom>
            <a:avLst/>
            <a:gdLst/>
            <a:ahLst/>
            <a:cxnLst/>
            <a:rect r="r" b="b" t="t" l="l"/>
            <a:pathLst>
              <a:path h="717020" w="536259">
                <a:moveTo>
                  <a:pt x="0" y="0"/>
                </a:moveTo>
                <a:lnTo>
                  <a:pt x="536259" y="0"/>
                </a:lnTo>
                <a:lnTo>
                  <a:pt x="536259" y="717020"/>
                </a:lnTo>
                <a:lnTo>
                  <a:pt x="0" y="71702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98472" t="-32397" r="-92601" b="-93484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7119512" y="9066403"/>
            <a:ext cx="279577" cy="373816"/>
          </a:xfrm>
          <a:custGeom>
            <a:avLst/>
            <a:gdLst/>
            <a:ahLst/>
            <a:cxnLst/>
            <a:rect r="r" b="b" t="t" l="l"/>
            <a:pathLst>
              <a:path h="373816" w="279577">
                <a:moveTo>
                  <a:pt x="0" y="0"/>
                </a:moveTo>
                <a:lnTo>
                  <a:pt x="279576" y="0"/>
                </a:lnTo>
                <a:lnTo>
                  <a:pt x="279576" y="373816"/>
                </a:lnTo>
                <a:lnTo>
                  <a:pt x="0" y="37381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98472" t="-32397" r="-92601" b="-93484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696174" y="1714495"/>
            <a:ext cx="279577" cy="373816"/>
          </a:xfrm>
          <a:custGeom>
            <a:avLst/>
            <a:gdLst/>
            <a:ahLst/>
            <a:cxnLst/>
            <a:rect r="r" b="b" t="t" l="l"/>
            <a:pathLst>
              <a:path h="373816" w="279577">
                <a:moveTo>
                  <a:pt x="0" y="0"/>
                </a:moveTo>
                <a:lnTo>
                  <a:pt x="279577" y="0"/>
                </a:lnTo>
                <a:lnTo>
                  <a:pt x="279577" y="373816"/>
                </a:lnTo>
                <a:lnTo>
                  <a:pt x="0" y="37381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98472" t="-32397" r="-92601" b="-93484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2734545" y="8934153"/>
            <a:ext cx="279577" cy="373816"/>
          </a:xfrm>
          <a:custGeom>
            <a:avLst/>
            <a:gdLst/>
            <a:ahLst/>
            <a:cxnLst/>
            <a:rect r="r" b="b" t="t" l="l"/>
            <a:pathLst>
              <a:path h="373816" w="279577">
                <a:moveTo>
                  <a:pt x="0" y="0"/>
                </a:moveTo>
                <a:lnTo>
                  <a:pt x="279577" y="0"/>
                </a:lnTo>
                <a:lnTo>
                  <a:pt x="279577" y="373817"/>
                </a:lnTo>
                <a:lnTo>
                  <a:pt x="0" y="3738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98472" t="-32397" r="-92601" b="-93484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4248301" y="654884"/>
            <a:ext cx="279577" cy="373816"/>
          </a:xfrm>
          <a:custGeom>
            <a:avLst/>
            <a:gdLst/>
            <a:ahLst/>
            <a:cxnLst/>
            <a:rect r="r" b="b" t="t" l="l"/>
            <a:pathLst>
              <a:path h="373816" w="279577">
                <a:moveTo>
                  <a:pt x="0" y="0"/>
                </a:moveTo>
                <a:lnTo>
                  <a:pt x="279577" y="0"/>
                </a:lnTo>
                <a:lnTo>
                  <a:pt x="279577" y="373816"/>
                </a:lnTo>
                <a:lnTo>
                  <a:pt x="0" y="37381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98472" t="-32397" r="-92601" b="-93484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2885087" y="9136368"/>
            <a:ext cx="536259" cy="717020"/>
          </a:xfrm>
          <a:custGeom>
            <a:avLst/>
            <a:gdLst/>
            <a:ahLst/>
            <a:cxnLst/>
            <a:rect r="r" b="b" t="t" l="l"/>
            <a:pathLst>
              <a:path h="717020" w="536259">
                <a:moveTo>
                  <a:pt x="0" y="0"/>
                </a:moveTo>
                <a:lnTo>
                  <a:pt x="536259" y="0"/>
                </a:lnTo>
                <a:lnTo>
                  <a:pt x="536259" y="717020"/>
                </a:lnTo>
                <a:lnTo>
                  <a:pt x="0" y="71702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98472" t="-32397" r="-92601" b="-93484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5655351" y="7842550"/>
            <a:ext cx="536259" cy="717020"/>
          </a:xfrm>
          <a:custGeom>
            <a:avLst/>
            <a:gdLst/>
            <a:ahLst/>
            <a:cxnLst/>
            <a:rect r="r" b="b" t="t" l="l"/>
            <a:pathLst>
              <a:path h="717020" w="536259">
                <a:moveTo>
                  <a:pt x="0" y="0"/>
                </a:moveTo>
                <a:lnTo>
                  <a:pt x="536259" y="0"/>
                </a:lnTo>
                <a:lnTo>
                  <a:pt x="536259" y="717020"/>
                </a:lnTo>
                <a:lnTo>
                  <a:pt x="0" y="71702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98472" t="-32397" r="-92601" b="-93484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7399088" y="4152135"/>
            <a:ext cx="536259" cy="717020"/>
          </a:xfrm>
          <a:custGeom>
            <a:avLst/>
            <a:gdLst/>
            <a:ahLst/>
            <a:cxnLst/>
            <a:rect r="r" b="b" t="t" l="l"/>
            <a:pathLst>
              <a:path h="717020" w="536259">
                <a:moveTo>
                  <a:pt x="0" y="0"/>
                </a:moveTo>
                <a:lnTo>
                  <a:pt x="536259" y="0"/>
                </a:lnTo>
                <a:lnTo>
                  <a:pt x="536259" y="717021"/>
                </a:lnTo>
                <a:lnTo>
                  <a:pt x="0" y="71702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98472" t="-32397" r="-92601" b="-93484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749123" y="3395700"/>
            <a:ext cx="279577" cy="373816"/>
          </a:xfrm>
          <a:custGeom>
            <a:avLst/>
            <a:gdLst/>
            <a:ahLst/>
            <a:cxnLst/>
            <a:rect r="r" b="b" t="t" l="l"/>
            <a:pathLst>
              <a:path h="373816" w="279577">
                <a:moveTo>
                  <a:pt x="0" y="0"/>
                </a:moveTo>
                <a:lnTo>
                  <a:pt x="279577" y="0"/>
                </a:lnTo>
                <a:lnTo>
                  <a:pt x="279577" y="373817"/>
                </a:lnTo>
                <a:lnTo>
                  <a:pt x="0" y="3738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98472" t="-32397" r="-92601" b="-93484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5219435" y="9307970"/>
            <a:ext cx="279577" cy="373816"/>
          </a:xfrm>
          <a:custGeom>
            <a:avLst/>
            <a:gdLst/>
            <a:ahLst/>
            <a:cxnLst/>
            <a:rect r="r" b="b" t="t" l="l"/>
            <a:pathLst>
              <a:path h="373816" w="279577">
                <a:moveTo>
                  <a:pt x="0" y="0"/>
                </a:moveTo>
                <a:lnTo>
                  <a:pt x="279577" y="0"/>
                </a:lnTo>
                <a:lnTo>
                  <a:pt x="279577" y="373816"/>
                </a:lnTo>
                <a:lnTo>
                  <a:pt x="0" y="37381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98472" t="-32397" r="-92601" b="-93484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12021049" y="1871161"/>
            <a:ext cx="279577" cy="373816"/>
          </a:xfrm>
          <a:custGeom>
            <a:avLst/>
            <a:gdLst/>
            <a:ahLst/>
            <a:cxnLst/>
            <a:rect r="r" b="b" t="t" l="l"/>
            <a:pathLst>
              <a:path h="373816" w="279577">
                <a:moveTo>
                  <a:pt x="0" y="0"/>
                </a:moveTo>
                <a:lnTo>
                  <a:pt x="279577" y="0"/>
                </a:lnTo>
                <a:lnTo>
                  <a:pt x="279577" y="373817"/>
                </a:lnTo>
                <a:lnTo>
                  <a:pt x="0" y="3738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98472" t="-32397" r="-92601" b="-93484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8422833" y="2201849"/>
            <a:ext cx="279577" cy="373816"/>
          </a:xfrm>
          <a:custGeom>
            <a:avLst/>
            <a:gdLst/>
            <a:ahLst/>
            <a:cxnLst/>
            <a:rect r="r" b="b" t="t" l="l"/>
            <a:pathLst>
              <a:path h="373816" w="279577">
                <a:moveTo>
                  <a:pt x="0" y="0"/>
                </a:moveTo>
                <a:lnTo>
                  <a:pt x="279577" y="0"/>
                </a:lnTo>
                <a:lnTo>
                  <a:pt x="279577" y="373816"/>
                </a:lnTo>
                <a:lnTo>
                  <a:pt x="0" y="37381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98472" t="-32397" r="-92601" b="-93484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4383927" y="2529657"/>
            <a:ext cx="8927565" cy="6910562"/>
          </a:xfrm>
          <a:custGeom>
            <a:avLst/>
            <a:gdLst/>
            <a:ahLst/>
            <a:cxnLst/>
            <a:rect r="r" b="b" t="t" l="l"/>
            <a:pathLst>
              <a:path h="6910562" w="8927565">
                <a:moveTo>
                  <a:pt x="0" y="0"/>
                </a:moveTo>
                <a:lnTo>
                  <a:pt x="8927565" y="0"/>
                </a:lnTo>
                <a:lnTo>
                  <a:pt x="8927565" y="6910562"/>
                </a:lnTo>
                <a:lnTo>
                  <a:pt x="0" y="691056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9" id="19"/>
          <p:cNvSpPr txBox="true"/>
          <p:nvPr/>
        </p:nvSpPr>
        <p:spPr>
          <a:xfrm rot="0">
            <a:off x="5756173" y="3872001"/>
            <a:ext cx="6183073" cy="24001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00"/>
              </a:lnSpc>
              <a:spcBef>
                <a:spcPct val="0"/>
              </a:spcBef>
            </a:pPr>
            <a:r>
              <a:rPr lang="en-US" b="true" sz="6928">
                <a:solidFill>
                  <a:srgbClr val="2F4E76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What word will you choose?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DAGzbTQMs2k</dc:identifier>
  <dcterms:modified xsi:type="dcterms:W3CDTF">2011-08-01T06:04:30Z</dcterms:modified>
  <cp:revision>1</cp:revision>
  <dc:title>Pupil Voice Week Assembly 2025 - Secondary</dc:title>
</cp:coreProperties>
</file>