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Proxima Nova Bold" charset="1" panose="020005060300000200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31.png" Type="http://schemas.openxmlformats.org/officeDocument/2006/relationships/image"/><Relationship Id="rId9" Target="../media/image3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3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3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8.png" Type="http://schemas.openxmlformats.org/officeDocument/2006/relationships/image"/><Relationship Id="rId14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27.jpe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3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4739731" y="6847567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121072" y="-316036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64630" y="6321525"/>
            <a:ext cx="10044183" cy="2434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87"/>
              </a:lnSpc>
            </a:pPr>
            <a:r>
              <a:rPr lang="en-US" b="true" sz="14276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WORDS</a:t>
            </a:r>
          </a:p>
        </p:txBody>
      </p:sp>
      <p:sp>
        <p:nvSpPr>
          <p:cNvPr name="TextBox 5" id="5"/>
          <p:cNvSpPr txBox="true"/>
          <p:nvPr/>
        </p:nvSpPr>
        <p:spPr>
          <a:xfrm rot="310867">
            <a:off x="3627745" y="3953532"/>
            <a:ext cx="11056594" cy="2434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87"/>
              </a:lnSpc>
            </a:pPr>
            <a:r>
              <a:rPr lang="en-US" b="true" sz="14276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POWER OF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355367" y="1713718"/>
            <a:ext cx="9462710" cy="2434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87"/>
              </a:lnSpc>
            </a:pPr>
            <a:r>
              <a:rPr lang="en-US" b="true" sz="14276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546619" y="765986"/>
            <a:ext cx="5194762" cy="758289"/>
          </a:xfrm>
          <a:custGeom>
            <a:avLst/>
            <a:gdLst/>
            <a:ahLst/>
            <a:cxnLst/>
            <a:rect r="r" b="b" t="t" l="l"/>
            <a:pathLst>
              <a:path h="758289" w="5194762">
                <a:moveTo>
                  <a:pt x="0" y="0"/>
                </a:moveTo>
                <a:lnTo>
                  <a:pt x="5194762" y="0"/>
                </a:lnTo>
                <a:lnTo>
                  <a:pt x="5194762" y="758289"/>
                </a:lnTo>
                <a:lnTo>
                  <a:pt x="0" y="7582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1646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253427">
            <a:off x="3505926" y="3470822"/>
            <a:ext cx="1546608" cy="984029"/>
          </a:xfrm>
          <a:custGeom>
            <a:avLst/>
            <a:gdLst/>
            <a:ahLst/>
            <a:cxnLst/>
            <a:rect r="r" b="b" t="t" l="l"/>
            <a:pathLst>
              <a:path h="984029" w="1546608">
                <a:moveTo>
                  <a:pt x="0" y="0"/>
                </a:moveTo>
                <a:lnTo>
                  <a:pt x="1546608" y="0"/>
                </a:lnTo>
                <a:lnTo>
                  <a:pt x="1546608" y="984030"/>
                </a:lnTo>
                <a:lnTo>
                  <a:pt x="0" y="9840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443153" y="8573190"/>
            <a:ext cx="477536" cy="638503"/>
          </a:xfrm>
          <a:custGeom>
            <a:avLst/>
            <a:gdLst/>
            <a:ahLst/>
            <a:cxnLst/>
            <a:rect r="r" b="b" t="t" l="l"/>
            <a:pathLst>
              <a:path h="638503" w="477536">
                <a:moveTo>
                  <a:pt x="0" y="0"/>
                </a:moveTo>
                <a:lnTo>
                  <a:pt x="477536" y="0"/>
                </a:lnTo>
                <a:lnTo>
                  <a:pt x="477536" y="638502"/>
                </a:lnTo>
                <a:lnTo>
                  <a:pt x="0" y="6385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192172" y="8299419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365695" y="1980418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030877" y="6355455"/>
            <a:ext cx="220962" cy="295444"/>
          </a:xfrm>
          <a:custGeom>
            <a:avLst/>
            <a:gdLst/>
            <a:ahLst/>
            <a:cxnLst/>
            <a:rect r="r" b="b" t="t" l="l"/>
            <a:pathLst>
              <a:path h="295444" w="220962">
                <a:moveTo>
                  <a:pt x="0" y="0"/>
                </a:moveTo>
                <a:lnTo>
                  <a:pt x="220962" y="0"/>
                </a:lnTo>
                <a:lnTo>
                  <a:pt x="220962" y="295444"/>
                </a:lnTo>
                <a:lnTo>
                  <a:pt x="0" y="2954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43214" y="4504997"/>
            <a:ext cx="477536" cy="638503"/>
          </a:xfrm>
          <a:custGeom>
            <a:avLst/>
            <a:gdLst/>
            <a:ahLst/>
            <a:cxnLst/>
            <a:rect r="r" b="b" t="t" l="l"/>
            <a:pathLst>
              <a:path h="638503" w="477536">
                <a:moveTo>
                  <a:pt x="0" y="0"/>
                </a:moveTo>
                <a:lnTo>
                  <a:pt x="477536" y="0"/>
                </a:lnTo>
                <a:lnTo>
                  <a:pt x="477536" y="638503"/>
                </a:lnTo>
                <a:lnTo>
                  <a:pt x="0" y="6385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536949" y="6401317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-5400000">
            <a:off x="11086" y="-789369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503771" y="1484439"/>
            <a:ext cx="9280457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YOUR CHALLENGE</a:t>
            </a:r>
          </a:p>
        </p:txBody>
      </p:sp>
      <p:sp>
        <p:nvSpPr>
          <p:cNvPr name="Freeform 4" id="4"/>
          <p:cNvSpPr/>
          <p:nvPr/>
        </p:nvSpPr>
        <p:spPr>
          <a:xfrm flipH="false" flipV="true" rot="-703811">
            <a:off x="15048458" y="-295714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001348" y="483282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119512" y="906640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734545" y="893415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885087" y="9136368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655351" y="7842550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05524" y="5411826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399088" y="4136829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219435" y="930797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93107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788973" y="4323737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286577" y="3137933"/>
            <a:ext cx="11132137" cy="6543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This week, we want you to tak</a:t>
            </a: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 part in the Your Words Matter challenge.</a:t>
            </a:r>
          </a:p>
          <a:p>
            <a:pPr algn="ctr">
              <a:lnSpc>
                <a:spcPts val="5240"/>
              </a:lnSpc>
              <a:spcBef>
                <a:spcPct val="0"/>
              </a:spcBef>
            </a:pPr>
          </a:p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You’ll get a speech bubble to write a word or short sentence that inspires, connects, supports, or empowers.</a:t>
            </a:r>
          </a:p>
          <a:p>
            <a:pPr algn="ctr">
              <a:lnSpc>
                <a:spcPts val="5240"/>
              </a:lnSpc>
              <a:spcBef>
                <a:spcPct val="0"/>
              </a:spcBef>
            </a:pPr>
          </a:p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We’ll put them all together for a display, and some will be shared online.</a:t>
            </a:r>
          </a:p>
          <a:p>
            <a:pPr algn="ctr">
              <a:lnSpc>
                <a:spcPts val="524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5463191" y="7416920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503771" y="1484439"/>
            <a:ext cx="9280457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ASKING FOR HELP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-703811">
            <a:off x="15048458" y="-295714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001348" y="483282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19512" y="906640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734545" y="893415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885087" y="9136368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655351" y="7842550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05524" y="5411826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399088" y="4136829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219435" y="930797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93107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788973" y="4323737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286577" y="3137933"/>
            <a:ext cx="11132137" cy="6543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One of the most important things w</a:t>
            </a: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 can use our voices for is asking for help.</a:t>
            </a:r>
          </a:p>
          <a:p>
            <a:pPr algn="ctr">
              <a:lnSpc>
                <a:spcPts val="5240"/>
              </a:lnSpc>
              <a:spcBef>
                <a:spcPct val="0"/>
              </a:spcBef>
            </a:pPr>
          </a:p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Talking about things that are concerning you, or asking for help with a problem can help you feel much better about things.</a:t>
            </a:r>
          </a:p>
          <a:p>
            <a:pPr algn="ctr">
              <a:lnSpc>
                <a:spcPts val="5240"/>
              </a:lnSpc>
              <a:spcBef>
                <a:spcPct val="0"/>
              </a:spcBef>
            </a:pPr>
          </a:p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You may also find other people who share the same concern or problem!</a:t>
            </a:r>
          </a:p>
          <a:p>
            <a:pPr algn="ctr">
              <a:lnSpc>
                <a:spcPts val="524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5463191" y="7416920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703811">
            <a:off x="15048458" y="-295714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001348" y="483282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119512" y="906640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734545" y="893415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885087" y="9136368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723041" y="656064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99704" y="756707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399088" y="4136829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219435" y="930797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93107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788973" y="4323737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713302" y="3248575"/>
            <a:ext cx="11132137" cy="4572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If you have anything you</a:t>
            </a: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need to talk about, remember you can talk to…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• A friend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• A parent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• A teacher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• tootoot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3761387" y="5469666"/>
            <a:ext cx="2683077" cy="3106312"/>
          </a:xfrm>
          <a:custGeom>
            <a:avLst/>
            <a:gdLst/>
            <a:ahLst/>
            <a:cxnLst/>
            <a:rect r="r" b="b" t="t" l="l"/>
            <a:pathLst>
              <a:path h="3106312" w="2683077">
                <a:moveTo>
                  <a:pt x="0" y="0"/>
                </a:moveTo>
                <a:lnTo>
                  <a:pt x="2683077" y="0"/>
                </a:lnTo>
                <a:lnTo>
                  <a:pt x="2683077" y="3106312"/>
                </a:lnTo>
                <a:lnTo>
                  <a:pt x="0" y="31063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204600" y="4713856"/>
            <a:ext cx="3452942" cy="2563810"/>
          </a:xfrm>
          <a:custGeom>
            <a:avLst/>
            <a:gdLst/>
            <a:ahLst/>
            <a:cxnLst/>
            <a:rect r="r" b="b" t="t" l="l"/>
            <a:pathLst>
              <a:path h="2563810" w="3452942">
                <a:moveTo>
                  <a:pt x="0" y="0"/>
                </a:moveTo>
                <a:lnTo>
                  <a:pt x="3452942" y="0"/>
                </a:lnTo>
                <a:lnTo>
                  <a:pt x="3452942" y="2563809"/>
                </a:lnTo>
                <a:lnTo>
                  <a:pt x="0" y="25638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153217" y="2541583"/>
            <a:ext cx="3753953" cy="2928083"/>
          </a:xfrm>
          <a:custGeom>
            <a:avLst/>
            <a:gdLst/>
            <a:ahLst/>
            <a:cxnLst/>
            <a:rect r="r" b="b" t="t" l="l"/>
            <a:pathLst>
              <a:path h="2928083" w="3753953">
                <a:moveTo>
                  <a:pt x="0" y="0"/>
                </a:moveTo>
                <a:lnTo>
                  <a:pt x="3753952" y="0"/>
                </a:lnTo>
                <a:lnTo>
                  <a:pt x="3753952" y="2928083"/>
                </a:lnTo>
                <a:lnTo>
                  <a:pt x="0" y="29280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405524" y="1140864"/>
            <a:ext cx="11747693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WHO CAN WE TALK TO?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826208"/>
            <a:ext cx="15317517" cy="6946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8218" indent="-354109" lvl="1">
              <a:lnSpc>
                <a:spcPts val="459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8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You can use tootoot to talk about anything that is making you</a:t>
            </a:r>
            <a:r>
              <a:rPr lang="en-US" b="true" sz="328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feel unhappy or unsafe, no matter how big or small. </a:t>
            </a:r>
          </a:p>
          <a:p>
            <a:pPr algn="l">
              <a:lnSpc>
                <a:spcPts val="4592"/>
              </a:lnSpc>
              <a:spcBef>
                <a:spcPct val="0"/>
              </a:spcBef>
            </a:pPr>
          </a:p>
          <a:p>
            <a:pPr algn="l" marL="708218" indent="-354109" lvl="1">
              <a:lnSpc>
                <a:spcPts val="459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8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It is anonymous! </a:t>
            </a:r>
          </a:p>
          <a:p>
            <a:pPr algn="l">
              <a:lnSpc>
                <a:spcPts val="4592"/>
              </a:lnSpc>
              <a:spcBef>
                <a:spcPct val="0"/>
              </a:spcBef>
            </a:pPr>
          </a:p>
          <a:p>
            <a:pPr algn="l" marL="708218" indent="-354109" lvl="1">
              <a:lnSpc>
                <a:spcPts val="459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8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Your message goes through to a trusted teacher who will help you. </a:t>
            </a:r>
          </a:p>
          <a:p>
            <a:pPr algn="l">
              <a:lnSpc>
                <a:spcPts val="4592"/>
              </a:lnSpc>
              <a:spcBef>
                <a:spcPct val="0"/>
              </a:spcBef>
            </a:pPr>
          </a:p>
          <a:p>
            <a:pPr algn="l" marL="708218" indent="-354109" lvl="1">
              <a:lnSpc>
                <a:spcPts val="459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8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You can login to tootoot at </a:t>
            </a:r>
            <a:r>
              <a:rPr lang="en-US" b="true" sz="3280">
                <a:solidFill>
                  <a:srgbClr val="EE6567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yourschoolname.tootoot.co.uk</a:t>
            </a:r>
            <a:r>
              <a:rPr lang="en-US" b="true" sz="328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or download the app!</a:t>
            </a:r>
          </a:p>
          <a:p>
            <a:pPr algn="l">
              <a:lnSpc>
                <a:spcPts val="4592"/>
              </a:lnSpc>
              <a:spcBef>
                <a:spcPct val="0"/>
              </a:spcBef>
            </a:pPr>
          </a:p>
          <a:p>
            <a:pPr algn="l" marL="708218" indent="-354109" lvl="1">
              <a:lnSpc>
                <a:spcPts val="4592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28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If you can’t remember your login please speak to </a:t>
            </a:r>
            <a:r>
              <a:rPr lang="en-US" b="true" sz="3280">
                <a:solidFill>
                  <a:srgbClr val="EE6567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teachersname</a:t>
            </a:r>
            <a:r>
              <a:rPr lang="en-US" b="true" sz="328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 who will help you reset it.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-5331643">
            <a:off x="16205508" y="7930959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59"/>
                </a:lnTo>
                <a:lnTo>
                  <a:pt x="3309880" y="3682759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703811">
            <a:off x="15048458" y="-295714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001348" y="483282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19512" y="906640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28045" y="9253311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723041" y="656064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99704" y="756707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219435" y="930797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93107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96174" y="2509542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05524" y="1140864"/>
            <a:ext cx="11747693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IS TOOTOOT?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6205508" y="7930959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59"/>
                </a:lnTo>
                <a:lnTo>
                  <a:pt x="3309880" y="3682759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703811">
            <a:off x="15048458" y="-295714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001348" y="483282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119512" y="906640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28045" y="9253311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723041" y="656064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99704" y="756707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219435" y="930797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93107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96174" y="2509542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405524" y="1140864"/>
            <a:ext cx="11747693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IS TOOTOOT?</a:t>
            </a:r>
          </a:p>
        </p:txBody>
      </p: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4600801" y="2883358"/>
            <a:ext cx="9086399" cy="7295389"/>
            <a:chOff x="0" y="0"/>
            <a:chExt cx="7467600" cy="599567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8"/>
              <a:stretch>
                <a:fillRect l="0" t="-3030" r="0" b="-303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6205508" y="7930959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59"/>
                </a:lnTo>
                <a:lnTo>
                  <a:pt x="3309880" y="3682759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703811">
            <a:off x="15048458" y="-295714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001348" y="483282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119512" y="906640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28045" y="9253311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723041" y="656064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99704" y="756707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219435" y="930797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193107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96174" y="2509542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4600801" y="2883358"/>
            <a:ext cx="9086399" cy="7295389"/>
            <a:chOff x="0" y="0"/>
            <a:chExt cx="7467600" cy="599567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467600" cy="4513580"/>
            </a:xfrm>
            <a:custGeom>
              <a:avLst/>
              <a:gdLst/>
              <a:ahLst/>
              <a:cxnLst/>
              <a:rect r="r" b="b" t="t" l="l"/>
              <a:pathLst>
                <a:path h="4513580" w="746760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4514850"/>
              <a:ext cx="7467600" cy="695960"/>
            </a:xfrm>
            <a:custGeom>
              <a:avLst/>
              <a:gdLst/>
              <a:ahLst/>
              <a:cxnLst/>
              <a:rect r="r" b="b" t="t" l="l"/>
              <a:pathLst>
                <a:path h="695960" w="746760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429510" y="5210810"/>
              <a:ext cx="2606040" cy="791210"/>
            </a:xfrm>
            <a:custGeom>
              <a:avLst/>
              <a:gdLst/>
              <a:ahLst/>
              <a:cxnLst/>
              <a:rect r="r" b="b" t="t" l="l"/>
              <a:pathLst>
                <a:path h="791210" w="260604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14960" y="353060"/>
              <a:ext cx="6827520" cy="3835400"/>
            </a:xfrm>
            <a:custGeom>
              <a:avLst/>
              <a:gdLst/>
              <a:ahLst/>
              <a:cxnLst/>
              <a:rect r="r" b="b" t="t" l="l"/>
              <a:pathLst>
                <a:path h="3835400" w="6827520">
                  <a:moveTo>
                    <a:pt x="0" y="0"/>
                  </a:moveTo>
                  <a:lnTo>
                    <a:pt x="6827520" y="0"/>
                  </a:lnTo>
                  <a:lnTo>
                    <a:pt x="6827520" y="3835400"/>
                  </a:lnTo>
                  <a:lnTo>
                    <a:pt x="0" y="3835400"/>
                  </a:lnTo>
                  <a:close/>
                </a:path>
              </a:pathLst>
            </a:custGeom>
            <a:blipFill>
              <a:blip r:embed="rId8"/>
              <a:stretch>
                <a:fillRect l="0" t="-1436" r="0" b="-1436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1405524" y="1140864"/>
            <a:ext cx="11747693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IS TOOTOOT?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4739731" y="6847567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121072" y="-316036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310867">
            <a:off x="3627745" y="3953532"/>
            <a:ext cx="11056594" cy="2434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87"/>
              </a:lnSpc>
            </a:pPr>
            <a:r>
              <a:rPr lang="en-US" b="true" sz="14276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THANK YOU!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546619" y="765986"/>
            <a:ext cx="5194762" cy="758289"/>
          </a:xfrm>
          <a:custGeom>
            <a:avLst/>
            <a:gdLst/>
            <a:ahLst/>
            <a:cxnLst/>
            <a:rect r="r" b="b" t="t" l="l"/>
            <a:pathLst>
              <a:path h="758289" w="5194762">
                <a:moveTo>
                  <a:pt x="0" y="0"/>
                </a:moveTo>
                <a:lnTo>
                  <a:pt x="5194762" y="0"/>
                </a:lnTo>
                <a:lnTo>
                  <a:pt x="5194762" y="758289"/>
                </a:lnTo>
                <a:lnTo>
                  <a:pt x="0" y="7582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1646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253427">
            <a:off x="2448686" y="3470822"/>
            <a:ext cx="1546608" cy="984029"/>
          </a:xfrm>
          <a:custGeom>
            <a:avLst/>
            <a:gdLst/>
            <a:ahLst/>
            <a:cxnLst/>
            <a:rect r="r" b="b" t="t" l="l"/>
            <a:pathLst>
              <a:path h="984029" w="1546608">
                <a:moveTo>
                  <a:pt x="0" y="0"/>
                </a:moveTo>
                <a:lnTo>
                  <a:pt x="1546608" y="0"/>
                </a:lnTo>
                <a:lnTo>
                  <a:pt x="1546608" y="984030"/>
                </a:lnTo>
                <a:lnTo>
                  <a:pt x="0" y="9840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357190" y="8619797"/>
            <a:ext cx="477536" cy="638503"/>
          </a:xfrm>
          <a:custGeom>
            <a:avLst/>
            <a:gdLst/>
            <a:ahLst/>
            <a:cxnLst/>
            <a:rect r="r" b="b" t="t" l="l"/>
            <a:pathLst>
              <a:path h="638503" w="477536">
                <a:moveTo>
                  <a:pt x="0" y="0"/>
                </a:moveTo>
                <a:lnTo>
                  <a:pt x="477536" y="0"/>
                </a:lnTo>
                <a:lnTo>
                  <a:pt x="477536" y="638503"/>
                </a:lnTo>
                <a:lnTo>
                  <a:pt x="0" y="6385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741381" y="308803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365695" y="1980418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030877" y="6355455"/>
            <a:ext cx="220962" cy="295444"/>
          </a:xfrm>
          <a:custGeom>
            <a:avLst/>
            <a:gdLst/>
            <a:ahLst/>
            <a:cxnLst/>
            <a:rect r="r" b="b" t="t" l="l"/>
            <a:pathLst>
              <a:path h="295444" w="220962">
                <a:moveTo>
                  <a:pt x="0" y="0"/>
                </a:moveTo>
                <a:lnTo>
                  <a:pt x="220962" y="0"/>
                </a:lnTo>
                <a:lnTo>
                  <a:pt x="220962" y="295444"/>
                </a:lnTo>
                <a:lnTo>
                  <a:pt x="0" y="2954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043214" y="4504997"/>
            <a:ext cx="477536" cy="638503"/>
          </a:xfrm>
          <a:custGeom>
            <a:avLst/>
            <a:gdLst/>
            <a:ahLst/>
            <a:cxnLst/>
            <a:rect r="r" b="b" t="t" l="l"/>
            <a:pathLst>
              <a:path h="638503" w="477536">
                <a:moveTo>
                  <a:pt x="0" y="0"/>
                </a:moveTo>
                <a:lnTo>
                  <a:pt x="477536" y="0"/>
                </a:lnTo>
                <a:lnTo>
                  <a:pt x="477536" y="638503"/>
                </a:lnTo>
                <a:lnTo>
                  <a:pt x="0" y="6385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536949" y="6401317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98472" t="-32397" r="-92601" b="-93484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4739731" y="6847567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121072" y="-316036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735765" y="2094438"/>
            <a:ext cx="6063749" cy="1367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OBJECTIVES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735765" y="3818822"/>
            <a:ext cx="11784985" cy="5276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• To understand how words have power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• To explore the different ways words can affect people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• To understand why what we say matters so much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• To put into practice what we’ve learned!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1923369" y="1028700"/>
            <a:ext cx="5194762" cy="758289"/>
          </a:xfrm>
          <a:custGeom>
            <a:avLst/>
            <a:gdLst/>
            <a:ahLst/>
            <a:cxnLst/>
            <a:rect r="r" b="b" t="t" l="l"/>
            <a:pathLst>
              <a:path h="758289" w="5194762">
                <a:moveTo>
                  <a:pt x="0" y="0"/>
                </a:moveTo>
                <a:lnTo>
                  <a:pt x="5194762" y="0"/>
                </a:lnTo>
                <a:lnTo>
                  <a:pt x="5194762" y="758289"/>
                </a:lnTo>
                <a:lnTo>
                  <a:pt x="0" y="7582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1646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5463191" y="7416920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058755" y="3664203"/>
            <a:ext cx="5008985" cy="5210907"/>
          </a:xfrm>
          <a:custGeom>
            <a:avLst/>
            <a:gdLst/>
            <a:ahLst/>
            <a:cxnLst/>
            <a:rect r="r" b="b" t="t" l="l"/>
            <a:pathLst>
              <a:path h="5210907" w="5008985">
                <a:moveTo>
                  <a:pt x="0" y="0"/>
                </a:moveTo>
                <a:lnTo>
                  <a:pt x="5008985" y="0"/>
                </a:lnTo>
                <a:lnTo>
                  <a:pt x="5008985" y="5210907"/>
                </a:lnTo>
                <a:lnTo>
                  <a:pt x="0" y="52109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876300"/>
            <a:ext cx="14229239" cy="2787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DOES THE POWER OF WORDS MEAN?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380537"/>
            <a:ext cx="9118818" cy="3950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</a:t>
            </a: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ords are incredibly powerful!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you say and how you say it, can affect people’s mood and behaviour. 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Is there a word that makes you feel good?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2700000">
            <a:off x="13266942" y="3451768"/>
            <a:ext cx="1110211" cy="706372"/>
          </a:xfrm>
          <a:custGeom>
            <a:avLst/>
            <a:gdLst/>
            <a:ahLst/>
            <a:cxnLst/>
            <a:rect r="r" b="b" t="t" l="l"/>
            <a:pathLst>
              <a:path h="706372" w="1110211">
                <a:moveTo>
                  <a:pt x="0" y="0"/>
                </a:moveTo>
                <a:lnTo>
                  <a:pt x="1110211" y="0"/>
                </a:lnTo>
                <a:lnTo>
                  <a:pt x="1110211" y="706371"/>
                </a:lnTo>
                <a:lnTo>
                  <a:pt x="0" y="706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263260" y="5552636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423459" y="8688202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8472" t="-32397" r="-92601" b="-93484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9893624">
            <a:off x="15604360" y="-812680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10455841">
            <a:off x="-266979" y="6641545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76300"/>
            <a:ext cx="14229239" cy="2787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THE POSITIVE POWER OF WORDS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568889" y="3961219"/>
            <a:ext cx="3350643" cy="3027763"/>
          </a:xfrm>
          <a:custGeom>
            <a:avLst/>
            <a:gdLst/>
            <a:ahLst/>
            <a:cxnLst/>
            <a:rect r="r" b="b" t="t" l="l"/>
            <a:pathLst>
              <a:path h="3027763" w="3350643">
                <a:moveTo>
                  <a:pt x="0" y="0"/>
                </a:moveTo>
                <a:lnTo>
                  <a:pt x="3350642" y="0"/>
                </a:lnTo>
                <a:lnTo>
                  <a:pt x="3350642" y="3027763"/>
                </a:lnTo>
                <a:lnTo>
                  <a:pt x="0" y="30277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867204" y="4095315"/>
            <a:ext cx="2498666" cy="2759571"/>
          </a:xfrm>
          <a:custGeom>
            <a:avLst/>
            <a:gdLst/>
            <a:ahLst/>
            <a:cxnLst/>
            <a:rect r="r" b="b" t="t" l="l"/>
            <a:pathLst>
              <a:path h="2759571" w="2498666">
                <a:moveTo>
                  <a:pt x="0" y="0"/>
                </a:moveTo>
                <a:lnTo>
                  <a:pt x="2498666" y="0"/>
                </a:lnTo>
                <a:lnTo>
                  <a:pt x="2498666" y="2759571"/>
                </a:lnTo>
                <a:lnTo>
                  <a:pt x="0" y="27595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60594" y="4581677"/>
            <a:ext cx="2967284" cy="2265926"/>
          </a:xfrm>
          <a:custGeom>
            <a:avLst/>
            <a:gdLst/>
            <a:ahLst/>
            <a:cxnLst/>
            <a:rect r="r" b="b" t="t" l="l"/>
            <a:pathLst>
              <a:path h="2265926" w="2967284">
                <a:moveTo>
                  <a:pt x="0" y="0"/>
                </a:moveTo>
                <a:lnTo>
                  <a:pt x="2967284" y="0"/>
                </a:lnTo>
                <a:lnTo>
                  <a:pt x="2967284" y="2265926"/>
                </a:lnTo>
                <a:lnTo>
                  <a:pt x="0" y="22659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413882" y="4956495"/>
            <a:ext cx="3335837" cy="1516289"/>
          </a:xfrm>
          <a:custGeom>
            <a:avLst/>
            <a:gdLst/>
            <a:ahLst/>
            <a:cxnLst/>
            <a:rect r="r" b="b" t="t" l="l"/>
            <a:pathLst>
              <a:path h="1516289" w="3335837">
                <a:moveTo>
                  <a:pt x="0" y="0"/>
                </a:moveTo>
                <a:lnTo>
                  <a:pt x="3335837" y="0"/>
                </a:lnTo>
                <a:lnTo>
                  <a:pt x="3335837" y="1516290"/>
                </a:lnTo>
                <a:lnTo>
                  <a:pt x="0" y="151629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982717" y="7219324"/>
            <a:ext cx="2123039" cy="62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Connect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055017" y="7219324"/>
            <a:ext cx="2123039" cy="62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Inspire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020281" y="7204758"/>
            <a:ext cx="2123039" cy="62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Support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089754" y="7204758"/>
            <a:ext cx="2123039" cy="62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Empower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4418714" y="670190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364212" y="2088311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119512" y="9440219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307093" y="259684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499357" y="8762551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365870" y="6630472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67833" y="647278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98472" t="-32397" r="-92601" b="-93484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5463191" y="7416920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4739" y="4146243"/>
            <a:ext cx="2958994" cy="2657715"/>
          </a:xfrm>
          <a:custGeom>
            <a:avLst/>
            <a:gdLst/>
            <a:ahLst/>
            <a:cxnLst/>
            <a:rect r="r" b="b" t="t" l="l"/>
            <a:pathLst>
              <a:path h="2657715" w="2958994">
                <a:moveTo>
                  <a:pt x="0" y="0"/>
                </a:moveTo>
                <a:lnTo>
                  <a:pt x="2958994" y="0"/>
                </a:lnTo>
                <a:lnTo>
                  <a:pt x="2958994" y="2657715"/>
                </a:lnTo>
                <a:lnTo>
                  <a:pt x="0" y="26577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646771" y="3842997"/>
            <a:ext cx="3009005" cy="3264207"/>
          </a:xfrm>
          <a:custGeom>
            <a:avLst/>
            <a:gdLst/>
            <a:ahLst/>
            <a:cxnLst/>
            <a:rect r="r" b="b" t="t" l="l"/>
            <a:pathLst>
              <a:path h="3264207" w="3009005">
                <a:moveTo>
                  <a:pt x="0" y="0"/>
                </a:moveTo>
                <a:lnTo>
                  <a:pt x="3009005" y="0"/>
                </a:lnTo>
                <a:lnTo>
                  <a:pt x="3009005" y="3264207"/>
                </a:lnTo>
                <a:lnTo>
                  <a:pt x="0" y="32642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38529" y="4005624"/>
            <a:ext cx="3356017" cy="2922785"/>
          </a:xfrm>
          <a:custGeom>
            <a:avLst/>
            <a:gdLst/>
            <a:ahLst/>
            <a:cxnLst/>
            <a:rect r="r" b="b" t="t" l="l"/>
            <a:pathLst>
              <a:path h="2922785" w="3356017">
                <a:moveTo>
                  <a:pt x="0" y="0"/>
                </a:moveTo>
                <a:lnTo>
                  <a:pt x="3356016" y="0"/>
                </a:lnTo>
                <a:lnTo>
                  <a:pt x="3356016" y="2922786"/>
                </a:lnTo>
                <a:lnTo>
                  <a:pt x="0" y="29227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34177" y="4146243"/>
            <a:ext cx="3391549" cy="2641548"/>
          </a:xfrm>
          <a:custGeom>
            <a:avLst/>
            <a:gdLst/>
            <a:ahLst/>
            <a:cxnLst/>
            <a:rect r="r" b="b" t="t" l="l"/>
            <a:pathLst>
              <a:path h="2641548" w="3391549">
                <a:moveTo>
                  <a:pt x="0" y="0"/>
                </a:moveTo>
                <a:lnTo>
                  <a:pt x="3391549" y="0"/>
                </a:lnTo>
                <a:lnTo>
                  <a:pt x="3391549" y="2641548"/>
                </a:lnTo>
                <a:lnTo>
                  <a:pt x="0" y="26415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876300"/>
            <a:ext cx="14229239" cy="2787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TRY TO AVOID WORDS THAT CAN...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82717" y="7219324"/>
            <a:ext cx="2123039" cy="62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Upset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055017" y="7219324"/>
            <a:ext cx="2123039" cy="62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Exclude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020281" y="7204758"/>
            <a:ext cx="2505445" cy="62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Discourage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089754" y="7204758"/>
            <a:ext cx="2123039" cy="628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Confuse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5463191" y="7359393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59"/>
                </a:lnTo>
                <a:lnTo>
                  <a:pt x="3309880" y="3682759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76300"/>
            <a:ext cx="14229239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HOW DO YOU FEEL?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-703811">
            <a:off x="15048458" y="-295714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826624" y="2727251"/>
            <a:ext cx="8634752" cy="5756501"/>
          </a:xfrm>
          <a:custGeom>
            <a:avLst/>
            <a:gdLst/>
            <a:ahLst/>
            <a:cxnLst/>
            <a:rect r="r" b="b" t="t" l="l"/>
            <a:pathLst>
              <a:path h="5756501" w="8634752">
                <a:moveTo>
                  <a:pt x="0" y="0"/>
                </a:moveTo>
                <a:lnTo>
                  <a:pt x="8634752" y="0"/>
                </a:lnTo>
                <a:lnTo>
                  <a:pt x="8634752" y="5756501"/>
                </a:lnTo>
                <a:lnTo>
                  <a:pt x="0" y="57565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923836" y="296374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8" y="0"/>
                </a:lnTo>
                <a:lnTo>
                  <a:pt x="536258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973" y="5759218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6762" y="235343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27893" y="8483752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300416" y="5759218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8" y="0"/>
                </a:lnTo>
                <a:lnTo>
                  <a:pt x="536258" y="717021"/>
                </a:lnTo>
                <a:lnTo>
                  <a:pt x="0" y="717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674004" y="925830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98472" t="-32397" r="-92601" b="-93484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5463191" y="7416920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76300"/>
            <a:ext cx="14229239" cy="27879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WHAT WE CAN SAY CAN CHANGE SOMEONE’S DAY!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-703811">
            <a:off x="15048458" y="-295714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4380537"/>
            <a:ext cx="9118818" cy="4613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Kind w</a:t>
            </a: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ords can help friendships grow. 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Unkind words can hurt feelings for a long time.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And it’s not just face-to-face - the same is true online.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4418714" y="296374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119512" y="906640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499357" y="8762551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98209" y="685005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933521" y="8899790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8" y="0"/>
                </a:lnTo>
                <a:lnTo>
                  <a:pt x="536258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399088" y="415213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1"/>
                </a:lnTo>
                <a:lnTo>
                  <a:pt x="0" y="717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26550" y="3965227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004212" y="9440219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219435" y="930797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675396" y="5759218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422833" y="2201849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445377" y="3822888"/>
            <a:ext cx="6391297" cy="5171140"/>
          </a:xfrm>
          <a:custGeom>
            <a:avLst/>
            <a:gdLst/>
            <a:ahLst/>
            <a:cxnLst/>
            <a:rect r="r" b="b" t="t" l="l"/>
            <a:pathLst>
              <a:path h="5171140" w="6391297">
                <a:moveTo>
                  <a:pt x="0" y="0"/>
                </a:moveTo>
                <a:lnTo>
                  <a:pt x="6391297" y="0"/>
                </a:lnTo>
                <a:lnTo>
                  <a:pt x="6391297" y="5171140"/>
                </a:lnTo>
                <a:lnTo>
                  <a:pt x="0" y="51711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4759139" y="7225023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5400000">
            <a:off x="-1321878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76300"/>
            <a:ext cx="14229239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WHY DO WORDS MATTER?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-703811">
            <a:off x="15682250" y="-157603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26560" y="3329025"/>
            <a:ext cx="9118818" cy="4613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</a:t>
            </a: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he right words can make the difference between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</a:p>
          <a:p>
            <a:pPr algn="l" marL="808112" indent="-404056" lvl="1">
              <a:lnSpc>
                <a:spcPts val="524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Happiness and Sadness</a:t>
            </a:r>
          </a:p>
          <a:p>
            <a:pPr algn="l" marL="808112" indent="-404056" lvl="1">
              <a:lnSpc>
                <a:spcPts val="524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Confidence and Doubt</a:t>
            </a:r>
          </a:p>
          <a:p>
            <a:pPr algn="l" marL="808112" indent="-404056" lvl="1">
              <a:lnSpc>
                <a:spcPts val="524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Understanding and Confusion</a:t>
            </a:r>
          </a:p>
          <a:p>
            <a:pPr algn="l" marL="808112" indent="-404056" lvl="1">
              <a:lnSpc>
                <a:spcPts val="524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Success and Failure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4418714" y="296374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119512" y="906640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34545" y="893415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98209" y="685005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933521" y="8899790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8" y="0"/>
                </a:lnTo>
                <a:lnTo>
                  <a:pt x="536258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7399088" y="415213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1"/>
                </a:lnTo>
                <a:lnTo>
                  <a:pt x="0" y="717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49123" y="339570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004212" y="9440219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219435" y="930797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675396" y="5759218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422833" y="2201849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331643">
            <a:off x="15463191" y="7416920"/>
            <a:ext cx="3309880" cy="3682760"/>
          </a:xfrm>
          <a:custGeom>
            <a:avLst/>
            <a:gdLst/>
            <a:ahLst/>
            <a:cxnLst/>
            <a:rect r="r" b="b" t="t" l="l"/>
            <a:pathLst>
              <a:path h="3682760" w="3309880">
                <a:moveTo>
                  <a:pt x="3309880" y="0"/>
                </a:moveTo>
                <a:lnTo>
                  <a:pt x="0" y="0"/>
                </a:lnTo>
                <a:lnTo>
                  <a:pt x="0" y="3682760"/>
                </a:lnTo>
                <a:lnTo>
                  <a:pt x="3309880" y="3682760"/>
                </a:lnTo>
                <a:lnTo>
                  <a:pt x="330988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9692407">
            <a:off x="-812465" y="7263640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2" y="3979341"/>
                </a:lnTo>
                <a:lnTo>
                  <a:pt x="3576432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76300"/>
            <a:ext cx="14229239" cy="1368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186"/>
              </a:lnSpc>
            </a:pPr>
            <a:r>
              <a:rPr lang="en-US" b="true" sz="7990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QUICK ACTIVITY!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-703811">
            <a:off x="15048458" y="-654028"/>
            <a:ext cx="3576433" cy="3979341"/>
          </a:xfrm>
          <a:custGeom>
            <a:avLst/>
            <a:gdLst/>
            <a:ahLst/>
            <a:cxnLst/>
            <a:rect r="r" b="b" t="t" l="l"/>
            <a:pathLst>
              <a:path h="3979341" w="3576433">
                <a:moveTo>
                  <a:pt x="0" y="3979341"/>
                </a:moveTo>
                <a:lnTo>
                  <a:pt x="3576433" y="3979341"/>
                </a:lnTo>
                <a:lnTo>
                  <a:pt x="3576433" y="0"/>
                </a:lnTo>
                <a:lnTo>
                  <a:pt x="0" y="0"/>
                </a:lnTo>
                <a:lnTo>
                  <a:pt x="0" y="39793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18714" y="296374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119512" y="906640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6" y="0"/>
                </a:lnTo>
                <a:lnTo>
                  <a:pt x="279576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96174" y="1714495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734545" y="8934153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48301" y="654884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885087" y="9136368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655351" y="7842550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0"/>
                </a:lnTo>
                <a:lnTo>
                  <a:pt x="0" y="717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7399088" y="4152135"/>
            <a:ext cx="536259" cy="717020"/>
          </a:xfrm>
          <a:custGeom>
            <a:avLst/>
            <a:gdLst/>
            <a:ahLst/>
            <a:cxnLst/>
            <a:rect r="r" b="b" t="t" l="l"/>
            <a:pathLst>
              <a:path h="717020" w="536259">
                <a:moveTo>
                  <a:pt x="0" y="0"/>
                </a:moveTo>
                <a:lnTo>
                  <a:pt x="536259" y="0"/>
                </a:lnTo>
                <a:lnTo>
                  <a:pt x="536259" y="717021"/>
                </a:lnTo>
                <a:lnTo>
                  <a:pt x="0" y="717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49123" y="339570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219435" y="9307970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021049" y="1871161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7"/>
                </a:lnTo>
                <a:lnTo>
                  <a:pt x="0" y="3738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422833" y="2201849"/>
            <a:ext cx="279577" cy="373816"/>
          </a:xfrm>
          <a:custGeom>
            <a:avLst/>
            <a:gdLst/>
            <a:ahLst/>
            <a:cxnLst/>
            <a:rect r="r" b="b" t="t" l="l"/>
            <a:pathLst>
              <a:path h="373816" w="279577">
                <a:moveTo>
                  <a:pt x="0" y="0"/>
                </a:moveTo>
                <a:lnTo>
                  <a:pt x="279577" y="0"/>
                </a:lnTo>
                <a:lnTo>
                  <a:pt x="279577" y="373816"/>
                </a:lnTo>
                <a:lnTo>
                  <a:pt x="0" y="3738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472" t="-32397" r="-92601" b="-93484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966583" y="2696971"/>
            <a:ext cx="5613439" cy="5862600"/>
          </a:xfrm>
          <a:custGeom>
            <a:avLst/>
            <a:gdLst/>
            <a:ahLst/>
            <a:cxnLst/>
            <a:rect r="r" b="b" t="t" l="l"/>
            <a:pathLst>
              <a:path h="5862600" w="5613439">
                <a:moveTo>
                  <a:pt x="0" y="0"/>
                </a:moveTo>
                <a:lnTo>
                  <a:pt x="5613440" y="0"/>
                </a:lnTo>
                <a:lnTo>
                  <a:pt x="5613440" y="5862599"/>
                </a:lnTo>
                <a:lnTo>
                  <a:pt x="0" y="58625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3912610"/>
            <a:ext cx="9118818" cy="3287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Turn to t</a:t>
            </a: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he person next to you. Share one nice word or sentence with them.</a:t>
            </a:r>
          </a:p>
          <a:p>
            <a:pPr algn="l">
              <a:lnSpc>
                <a:spcPts val="5240"/>
              </a:lnSpc>
              <a:spcBef>
                <a:spcPct val="0"/>
              </a:spcBef>
            </a:pPr>
          </a:p>
          <a:p>
            <a:pPr algn="l">
              <a:lnSpc>
                <a:spcPts val="5240"/>
              </a:lnSpc>
              <a:spcBef>
                <a:spcPct val="0"/>
              </a:spcBef>
            </a:pPr>
            <a:r>
              <a:rPr lang="en-US" b="true" sz="3742">
                <a:solidFill>
                  <a:srgbClr val="2F4E76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How did it feel to hear something kind. And how did it feel to say something kind?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DAGzaGJEKvY</dc:identifier>
  <dcterms:modified xsi:type="dcterms:W3CDTF">2011-08-01T06:04:30Z</dcterms:modified>
  <cp:revision>1</cp:revision>
  <dc:title>Pupil Voice Week Assembly 2025 - Primary</dc:title>
</cp:coreProperties>
</file>