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  <p:sldMasterId id="2147483868" r:id="rId2"/>
    <p:sldMasterId id="2147483879" r:id="rId3"/>
    <p:sldMasterId id="2147483889" r:id="rId4"/>
  </p:sldMasterIdLst>
  <p:notesMasterIdLst>
    <p:notesMasterId r:id="rId22"/>
  </p:notesMasterIdLst>
  <p:handoutMasterIdLst>
    <p:handoutMasterId r:id="rId23"/>
  </p:handoutMasterIdLst>
  <p:sldIdLst>
    <p:sldId id="2384" r:id="rId5"/>
    <p:sldId id="1858" r:id="rId6"/>
    <p:sldId id="2543" r:id="rId7"/>
    <p:sldId id="2567" r:id="rId8"/>
    <p:sldId id="2387" r:id="rId9"/>
    <p:sldId id="2568" r:id="rId10"/>
    <p:sldId id="2569" r:id="rId11"/>
    <p:sldId id="2576" r:id="rId12"/>
    <p:sldId id="2570" r:id="rId13"/>
    <p:sldId id="2571" r:id="rId14"/>
    <p:sldId id="2577" r:id="rId15"/>
    <p:sldId id="2572" r:id="rId16"/>
    <p:sldId id="2573" r:id="rId17"/>
    <p:sldId id="2578" r:id="rId18"/>
    <p:sldId id="2565" r:id="rId19"/>
    <p:sldId id="2575" r:id="rId20"/>
    <p:sldId id="260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sslemont" initials="S" lastIdx="49" clrIdx="0"/>
  <p:cmAuthor id="2" name="sophie esslemont" initials="se" lastIdx="3" clrIdx="1"/>
  <p:cmAuthor id="3" name="georgie emery" initials="ge" lastIdx="1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3E4FC"/>
    <a:srgbClr val="FBFBFB"/>
    <a:srgbClr val="F3F3F3"/>
    <a:srgbClr val="E5E500"/>
    <a:srgbClr val="97E8D7"/>
    <a:srgbClr val="FFFFFF"/>
    <a:srgbClr val="B0EDE0"/>
    <a:srgbClr val="C4BF00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35926F-94EB-4EB7-AE3F-A95C26114E3A}" v="1534" dt="2022-10-27T09:15:57.0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0" autoAdjust="0"/>
    <p:restoredTop sz="82680" autoAdjust="0"/>
  </p:normalViewPr>
  <p:slideViewPr>
    <p:cSldViewPr snapToGrid="0" snapToObjects="1">
      <p:cViewPr varScale="1">
        <p:scale>
          <a:sx n="96" d="100"/>
          <a:sy n="96" d="100"/>
        </p:scale>
        <p:origin x="2122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Shaxted" userId="9f9508456a4a5dab" providerId="LiveId" clId="{6F8A7235-1CA8-4F32-BAD1-A82328A3BBB1}"/>
    <pc:docChg chg="modSld">
      <pc:chgData name="Simon Shaxted" userId="9f9508456a4a5dab" providerId="LiveId" clId="{6F8A7235-1CA8-4F32-BAD1-A82328A3BBB1}" dt="2022-10-13T10:57:08.335" v="49" actId="20577"/>
      <pc:docMkLst>
        <pc:docMk/>
      </pc:docMkLst>
      <pc:sldChg chg="modSp mod">
        <pc:chgData name="Simon Shaxted" userId="9f9508456a4a5dab" providerId="LiveId" clId="{6F8A7235-1CA8-4F32-BAD1-A82328A3BBB1}" dt="2022-10-13T10:42:25.288" v="6" actId="1035"/>
        <pc:sldMkLst>
          <pc:docMk/>
          <pc:sldMk cId="1178078064" sldId="2480"/>
        </pc:sldMkLst>
        <pc:spChg chg="mod">
          <ac:chgData name="Simon Shaxted" userId="9f9508456a4a5dab" providerId="LiveId" clId="{6F8A7235-1CA8-4F32-BAD1-A82328A3BBB1}" dt="2022-10-13T10:42:25.288" v="6" actId="1035"/>
          <ac:spMkLst>
            <pc:docMk/>
            <pc:sldMk cId="1178078064" sldId="2480"/>
            <ac:spMk id="50" creationId="{227707C4-5C15-96B3-5C65-E57E56E7272A}"/>
          </ac:spMkLst>
        </pc:spChg>
        <pc:grpChg chg="mod">
          <ac:chgData name="Simon Shaxted" userId="9f9508456a4a5dab" providerId="LiveId" clId="{6F8A7235-1CA8-4F32-BAD1-A82328A3BBB1}" dt="2022-10-13T10:42:25.288" v="6" actId="1035"/>
          <ac:grpSpMkLst>
            <pc:docMk/>
            <pc:sldMk cId="1178078064" sldId="2480"/>
            <ac:grpSpMk id="2" creationId="{C45F7EE5-F9BA-A437-196D-8A803F61E24E}"/>
          </ac:grpSpMkLst>
        </pc:grpChg>
      </pc:sldChg>
      <pc:sldChg chg="modSp mod">
        <pc:chgData name="Simon Shaxted" userId="9f9508456a4a5dab" providerId="LiveId" clId="{6F8A7235-1CA8-4F32-BAD1-A82328A3BBB1}" dt="2022-10-13T10:43:28.430" v="11" actId="20577"/>
        <pc:sldMkLst>
          <pc:docMk/>
          <pc:sldMk cId="1402694341" sldId="2543"/>
        </pc:sldMkLst>
        <pc:spChg chg="mod">
          <ac:chgData name="Simon Shaxted" userId="9f9508456a4a5dab" providerId="LiveId" clId="{6F8A7235-1CA8-4F32-BAD1-A82328A3BBB1}" dt="2022-10-13T10:43:28.430" v="11" actId="20577"/>
          <ac:spMkLst>
            <pc:docMk/>
            <pc:sldMk cId="1402694341" sldId="2543"/>
            <ac:spMk id="6" creationId="{EF83B629-6CE3-CE36-8FF8-08796FD84C13}"/>
          </ac:spMkLst>
        </pc:spChg>
        <pc:spChg chg="mod">
          <ac:chgData name="Simon Shaxted" userId="9f9508456a4a5dab" providerId="LiveId" clId="{6F8A7235-1CA8-4F32-BAD1-A82328A3BBB1}" dt="2022-10-13T10:43:17.792" v="10" actId="20577"/>
          <ac:spMkLst>
            <pc:docMk/>
            <pc:sldMk cId="1402694341" sldId="2543"/>
            <ac:spMk id="7" creationId="{3573E3B1-4314-2E7D-15B2-C6B9CF4F8BF5}"/>
          </ac:spMkLst>
        </pc:spChg>
      </pc:sldChg>
      <pc:sldChg chg="modSp">
        <pc:chgData name="Simon Shaxted" userId="9f9508456a4a5dab" providerId="LiveId" clId="{6F8A7235-1CA8-4F32-BAD1-A82328A3BBB1}" dt="2022-10-13T10:45:36.735" v="17" actId="20577"/>
        <pc:sldMkLst>
          <pc:docMk/>
          <pc:sldMk cId="3858264104" sldId="2556"/>
        </pc:sldMkLst>
        <pc:spChg chg="mod">
          <ac:chgData name="Simon Shaxted" userId="9f9508456a4a5dab" providerId="LiveId" clId="{6F8A7235-1CA8-4F32-BAD1-A82328A3BBB1}" dt="2022-10-13T10:45:36.735" v="17" actId="20577"/>
          <ac:spMkLst>
            <pc:docMk/>
            <pc:sldMk cId="3858264104" sldId="2556"/>
            <ac:spMk id="25" creationId="{B1A4D77F-3356-1307-4DBA-E2BF60FAF093}"/>
          </ac:spMkLst>
        </pc:spChg>
      </pc:sldChg>
      <pc:sldChg chg="modSp">
        <pc:chgData name="Simon Shaxted" userId="9f9508456a4a5dab" providerId="LiveId" clId="{6F8A7235-1CA8-4F32-BAD1-A82328A3BBB1}" dt="2022-10-13T10:46:02.817" v="19" actId="20577"/>
        <pc:sldMkLst>
          <pc:docMk/>
          <pc:sldMk cId="3772578874" sldId="2558"/>
        </pc:sldMkLst>
        <pc:spChg chg="mod">
          <ac:chgData name="Simon Shaxted" userId="9f9508456a4a5dab" providerId="LiveId" clId="{6F8A7235-1CA8-4F32-BAD1-A82328A3BBB1}" dt="2022-10-13T10:46:02.817" v="19" actId="20577"/>
          <ac:spMkLst>
            <pc:docMk/>
            <pc:sldMk cId="3772578874" sldId="2558"/>
            <ac:spMk id="15" creationId="{D232315A-D9E8-6E04-DCF4-4C4DA21CAF2B}"/>
          </ac:spMkLst>
        </pc:spChg>
      </pc:sldChg>
      <pc:sldChg chg="modSp">
        <pc:chgData name="Simon Shaxted" userId="9f9508456a4a5dab" providerId="LiveId" clId="{6F8A7235-1CA8-4F32-BAD1-A82328A3BBB1}" dt="2022-10-13T10:57:08.335" v="49" actId="20577"/>
        <pc:sldMkLst>
          <pc:docMk/>
          <pc:sldMk cId="3052002797" sldId="2559"/>
        </pc:sldMkLst>
        <pc:spChg chg="mod">
          <ac:chgData name="Simon Shaxted" userId="9f9508456a4a5dab" providerId="LiveId" clId="{6F8A7235-1CA8-4F32-BAD1-A82328A3BBB1}" dt="2022-10-13T10:57:08.335" v="49" actId="20577"/>
          <ac:spMkLst>
            <pc:docMk/>
            <pc:sldMk cId="3052002797" sldId="2559"/>
            <ac:spMk id="10" creationId="{E3616566-5BC7-AD49-E39E-AF6664351641}"/>
          </ac:spMkLst>
        </pc:spChg>
      </pc:sldChg>
      <pc:sldChg chg="modSp mod">
        <pc:chgData name="Simon Shaxted" userId="9f9508456a4a5dab" providerId="LiveId" clId="{6F8A7235-1CA8-4F32-BAD1-A82328A3BBB1}" dt="2022-10-13T10:47:28.519" v="23" actId="20577"/>
        <pc:sldMkLst>
          <pc:docMk/>
          <pc:sldMk cId="182137634" sldId="2562"/>
        </pc:sldMkLst>
        <pc:spChg chg="mod">
          <ac:chgData name="Simon Shaxted" userId="9f9508456a4a5dab" providerId="LiveId" clId="{6F8A7235-1CA8-4F32-BAD1-A82328A3BBB1}" dt="2022-10-13T10:47:28.519" v="23" actId="20577"/>
          <ac:spMkLst>
            <pc:docMk/>
            <pc:sldMk cId="182137634" sldId="2562"/>
            <ac:spMk id="7" creationId="{71D025E6-1820-A096-5374-EABB2782DB8A}"/>
          </ac:spMkLst>
        </pc:spChg>
      </pc:sldChg>
      <pc:sldChg chg="modSp mod">
        <pc:chgData name="Simon Shaxted" userId="9f9508456a4a5dab" providerId="LiveId" clId="{6F8A7235-1CA8-4F32-BAD1-A82328A3BBB1}" dt="2022-10-13T10:47:56.173" v="30" actId="1035"/>
        <pc:sldMkLst>
          <pc:docMk/>
          <pc:sldMk cId="1298861875" sldId="2563"/>
        </pc:sldMkLst>
        <pc:spChg chg="mod">
          <ac:chgData name="Simon Shaxted" userId="9f9508456a4a5dab" providerId="LiveId" clId="{6F8A7235-1CA8-4F32-BAD1-A82328A3BBB1}" dt="2022-10-13T10:47:52.195" v="24" actId="14100"/>
          <ac:spMkLst>
            <pc:docMk/>
            <pc:sldMk cId="1298861875" sldId="2563"/>
            <ac:spMk id="7" creationId="{036E2EC9-91B6-D67A-37B2-A4D4B238B5DE}"/>
          </ac:spMkLst>
        </pc:spChg>
        <pc:spChg chg="mod">
          <ac:chgData name="Simon Shaxted" userId="9f9508456a4a5dab" providerId="LiveId" clId="{6F8A7235-1CA8-4F32-BAD1-A82328A3BBB1}" dt="2022-10-13T10:47:56.173" v="30" actId="1035"/>
          <ac:spMkLst>
            <pc:docMk/>
            <pc:sldMk cId="1298861875" sldId="2563"/>
            <ac:spMk id="9" creationId="{96C39F45-C2E2-2174-1CFF-170932FC448B}"/>
          </ac:spMkLst>
        </pc:spChg>
        <pc:spChg chg="mod">
          <ac:chgData name="Simon Shaxted" userId="9f9508456a4a5dab" providerId="LiveId" clId="{6F8A7235-1CA8-4F32-BAD1-A82328A3BBB1}" dt="2022-10-13T10:47:56.173" v="30" actId="1035"/>
          <ac:spMkLst>
            <pc:docMk/>
            <pc:sldMk cId="1298861875" sldId="2563"/>
            <ac:spMk id="14" creationId="{9E493B74-F433-8817-8E31-42C710A34957}"/>
          </ac:spMkLst>
        </pc:spChg>
        <pc:spChg chg="mod">
          <ac:chgData name="Simon Shaxted" userId="9f9508456a4a5dab" providerId="LiveId" clId="{6F8A7235-1CA8-4F32-BAD1-A82328A3BBB1}" dt="2022-10-13T10:47:56.173" v="30" actId="1035"/>
          <ac:spMkLst>
            <pc:docMk/>
            <pc:sldMk cId="1298861875" sldId="2563"/>
            <ac:spMk id="15" creationId="{91DD4A86-21F2-1C05-418A-9FFDA60D5889}"/>
          </ac:spMkLst>
        </pc:spChg>
        <pc:picChg chg="mod">
          <ac:chgData name="Simon Shaxted" userId="9f9508456a4a5dab" providerId="LiveId" clId="{6F8A7235-1CA8-4F32-BAD1-A82328A3BBB1}" dt="2022-10-13T10:47:56.173" v="30" actId="1035"/>
          <ac:picMkLst>
            <pc:docMk/>
            <pc:sldMk cId="1298861875" sldId="2563"/>
            <ac:picMk id="2" creationId="{EE164CBD-2CAF-10DE-BCED-ED26D44C17D2}"/>
          </ac:picMkLst>
        </pc:picChg>
        <pc:picChg chg="mod">
          <ac:chgData name="Simon Shaxted" userId="9f9508456a4a5dab" providerId="LiveId" clId="{6F8A7235-1CA8-4F32-BAD1-A82328A3BBB1}" dt="2022-10-13T10:47:56.173" v="30" actId="1035"/>
          <ac:picMkLst>
            <pc:docMk/>
            <pc:sldMk cId="1298861875" sldId="2563"/>
            <ac:picMk id="6" creationId="{F384D052-F1E3-8468-E4D8-8DAE92DF59B5}"/>
          </ac:picMkLst>
        </pc:picChg>
        <pc:picChg chg="mod">
          <ac:chgData name="Simon Shaxted" userId="9f9508456a4a5dab" providerId="LiveId" clId="{6F8A7235-1CA8-4F32-BAD1-A82328A3BBB1}" dt="2022-10-13T10:47:56.173" v="30" actId="1035"/>
          <ac:picMkLst>
            <pc:docMk/>
            <pc:sldMk cId="1298861875" sldId="2563"/>
            <ac:picMk id="1032" creationId="{60391C22-6986-B6E6-D058-B40BB1E7259E}"/>
          </ac:picMkLst>
        </pc:picChg>
        <pc:picChg chg="mod">
          <ac:chgData name="Simon Shaxted" userId="9f9508456a4a5dab" providerId="LiveId" clId="{6F8A7235-1CA8-4F32-BAD1-A82328A3BBB1}" dt="2022-10-13T10:47:56.173" v="30" actId="1035"/>
          <ac:picMkLst>
            <pc:docMk/>
            <pc:sldMk cId="1298861875" sldId="2563"/>
            <ac:picMk id="1034" creationId="{228D0D16-BEE9-40BB-05EF-EB9F733370B0}"/>
          </ac:picMkLst>
        </pc:picChg>
        <pc:picChg chg="mod">
          <ac:chgData name="Simon Shaxted" userId="9f9508456a4a5dab" providerId="LiveId" clId="{6F8A7235-1CA8-4F32-BAD1-A82328A3BBB1}" dt="2022-10-13T10:47:56.173" v="30" actId="1035"/>
          <ac:picMkLst>
            <pc:docMk/>
            <pc:sldMk cId="1298861875" sldId="2563"/>
            <ac:picMk id="1036" creationId="{7B8E6DE5-3A7A-01AB-5288-7A57CCD913B5}"/>
          </ac:picMkLst>
        </pc:picChg>
        <pc:picChg chg="mod">
          <ac:chgData name="Simon Shaxted" userId="9f9508456a4a5dab" providerId="LiveId" clId="{6F8A7235-1CA8-4F32-BAD1-A82328A3BBB1}" dt="2022-10-13T10:47:56.173" v="30" actId="1035"/>
          <ac:picMkLst>
            <pc:docMk/>
            <pc:sldMk cId="1298861875" sldId="2563"/>
            <ac:picMk id="1038" creationId="{5447B837-B175-E209-0CDE-0C595EB61EBE}"/>
          </ac:picMkLst>
        </pc:picChg>
        <pc:picChg chg="mod">
          <ac:chgData name="Simon Shaxted" userId="9f9508456a4a5dab" providerId="LiveId" clId="{6F8A7235-1CA8-4F32-BAD1-A82328A3BBB1}" dt="2022-10-13T10:47:56.173" v="30" actId="1035"/>
          <ac:picMkLst>
            <pc:docMk/>
            <pc:sldMk cId="1298861875" sldId="2563"/>
            <ac:picMk id="3074" creationId="{E7E1314F-799A-66F0-861A-D4D54007725C}"/>
          </ac:picMkLst>
        </pc:picChg>
        <pc:picChg chg="mod">
          <ac:chgData name="Simon Shaxted" userId="9f9508456a4a5dab" providerId="LiveId" clId="{6F8A7235-1CA8-4F32-BAD1-A82328A3BBB1}" dt="2022-10-13T10:47:56.173" v="30" actId="1035"/>
          <ac:picMkLst>
            <pc:docMk/>
            <pc:sldMk cId="1298861875" sldId="2563"/>
            <ac:picMk id="3076" creationId="{09090F40-E41A-52ED-68CA-53D52A842ABE}"/>
          </ac:picMkLst>
        </pc:picChg>
      </pc:sldChg>
      <pc:sldChg chg="modSp mod">
        <pc:chgData name="Simon Shaxted" userId="9f9508456a4a5dab" providerId="LiveId" clId="{6F8A7235-1CA8-4F32-BAD1-A82328A3BBB1}" dt="2022-10-13T10:47:07.807" v="21" actId="20577"/>
        <pc:sldMkLst>
          <pc:docMk/>
          <pc:sldMk cId="693314070" sldId="2565"/>
        </pc:sldMkLst>
        <pc:spChg chg="mod">
          <ac:chgData name="Simon Shaxted" userId="9f9508456a4a5dab" providerId="LiveId" clId="{6F8A7235-1CA8-4F32-BAD1-A82328A3BBB1}" dt="2022-10-13T10:47:07.807" v="21" actId="20577"/>
          <ac:spMkLst>
            <pc:docMk/>
            <pc:sldMk cId="693314070" sldId="2565"/>
            <ac:spMk id="5" creationId="{FF3669B8-086B-A92D-28F2-B9F0AB4B0D5F}"/>
          </ac:spMkLst>
        </pc:spChg>
      </pc:sldChg>
      <pc:sldChg chg="modSp mod">
        <pc:chgData name="Simon Shaxted" userId="9f9508456a4a5dab" providerId="LiveId" clId="{6F8A7235-1CA8-4F32-BAD1-A82328A3BBB1}" dt="2022-10-13T10:43:05.102" v="8" actId="20577"/>
        <pc:sldMkLst>
          <pc:docMk/>
          <pc:sldMk cId="3747104048" sldId="2566"/>
        </pc:sldMkLst>
        <pc:spChg chg="mod">
          <ac:chgData name="Simon Shaxted" userId="9f9508456a4a5dab" providerId="LiveId" clId="{6F8A7235-1CA8-4F32-BAD1-A82328A3BBB1}" dt="2022-10-13T10:43:03.172" v="7" actId="20577"/>
          <ac:spMkLst>
            <pc:docMk/>
            <pc:sldMk cId="3747104048" sldId="2566"/>
            <ac:spMk id="57" creationId="{0C324D36-F04F-4344-99EC-37BBBA907143}"/>
          </ac:spMkLst>
        </pc:spChg>
        <pc:spChg chg="mod">
          <ac:chgData name="Simon Shaxted" userId="9f9508456a4a5dab" providerId="LiveId" clId="{6F8A7235-1CA8-4F32-BAD1-A82328A3BBB1}" dt="2022-10-13T10:43:05.102" v="8" actId="20577"/>
          <ac:spMkLst>
            <pc:docMk/>
            <pc:sldMk cId="3747104048" sldId="2566"/>
            <ac:spMk id="61" creationId="{6C8FF6F4-F37C-49C0-A0BF-BDD3A38D1DA1}"/>
          </ac:spMkLst>
        </pc:spChg>
      </pc:sldChg>
    </pc:docChg>
  </pc:docChgLst>
  <pc:docChgLst>
    <pc:chgData name="Simon Shaxted" userId="9f9508456a4a5dab" providerId="LiveId" clId="{FE35926F-94EB-4EB7-AE3F-A95C26114E3A}"/>
    <pc:docChg chg="undo custSel addSld delSld modSld sldOrd">
      <pc:chgData name="Simon Shaxted" userId="9f9508456a4a5dab" providerId="LiveId" clId="{FE35926F-94EB-4EB7-AE3F-A95C26114E3A}" dt="2022-10-27T09:16:03.204" v="3301" actId="20577"/>
      <pc:docMkLst>
        <pc:docMk/>
      </pc:docMkLst>
      <pc:sldChg chg="addSp modSp mod">
        <pc:chgData name="Simon Shaxted" userId="9f9508456a4a5dab" providerId="LiveId" clId="{FE35926F-94EB-4EB7-AE3F-A95C26114E3A}" dt="2022-10-27T08:23:30.719" v="3254" actId="1076"/>
        <pc:sldMkLst>
          <pc:docMk/>
          <pc:sldMk cId="1703888783" sldId="1522"/>
        </pc:sldMkLst>
        <pc:spChg chg="add mod ord">
          <ac:chgData name="Simon Shaxted" userId="9f9508456a4a5dab" providerId="LiveId" clId="{FE35926F-94EB-4EB7-AE3F-A95C26114E3A}" dt="2022-10-27T08:23:30.719" v="3254" actId="1076"/>
          <ac:spMkLst>
            <pc:docMk/>
            <pc:sldMk cId="1703888783" sldId="1522"/>
            <ac:spMk id="2" creationId="{CA41C122-E375-5919-78C4-BE0F565B4D98}"/>
          </ac:spMkLst>
        </pc:spChg>
        <pc:spChg chg="add mod">
          <ac:chgData name="Simon Shaxted" userId="9f9508456a4a5dab" providerId="LiveId" clId="{FE35926F-94EB-4EB7-AE3F-A95C26114E3A}" dt="2022-10-26T19:08:21.476" v="2988"/>
          <ac:spMkLst>
            <pc:docMk/>
            <pc:sldMk cId="1703888783" sldId="1522"/>
            <ac:spMk id="3" creationId="{EAB020CA-00B9-8474-8884-1F4946237B7A}"/>
          </ac:spMkLst>
        </pc:spChg>
      </pc:sldChg>
      <pc:sldChg chg="modSp mod modNotesTx">
        <pc:chgData name="Simon Shaxted" userId="9f9508456a4a5dab" providerId="LiveId" clId="{FE35926F-94EB-4EB7-AE3F-A95C26114E3A}" dt="2022-10-27T08:08:06.198" v="3021" actId="20577"/>
        <pc:sldMkLst>
          <pc:docMk/>
          <pc:sldMk cId="3875962041" sldId="1858"/>
        </pc:sldMkLst>
        <pc:spChg chg="mod">
          <ac:chgData name="Simon Shaxted" userId="9f9508456a4a5dab" providerId="LiveId" clId="{FE35926F-94EB-4EB7-AE3F-A95C26114E3A}" dt="2022-10-26T16:28:29.962" v="1775" actId="208"/>
          <ac:spMkLst>
            <pc:docMk/>
            <pc:sldMk cId="3875962041" sldId="1858"/>
            <ac:spMk id="7" creationId="{F0A471BA-3CB9-1097-94C2-776B7E96146C}"/>
          </ac:spMkLst>
        </pc:spChg>
        <pc:spChg chg="mod">
          <ac:chgData name="Simon Shaxted" userId="9f9508456a4a5dab" providerId="LiveId" clId="{FE35926F-94EB-4EB7-AE3F-A95C26114E3A}" dt="2022-10-26T16:28:25.555" v="1774" actId="208"/>
          <ac:spMkLst>
            <pc:docMk/>
            <pc:sldMk cId="3875962041" sldId="1858"/>
            <ac:spMk id="8" creationId="{1A775299-7F0A-B66E-F3B7-164E8D972C0F}"/>
          </ac:spMkLst>
        </pc:spChg>
        <pc:grpChg chg="mod">
          <ac:chgData name="Simon Shaxted" userId="9f9508456a4a5dab" providerId="LiveId" clId="{FE35926F-94EB-4EB7-AE3F-A95C26114E3A}" dt="2022-10-27T08:07:53.471" v="3013" actId="1076"/>
          <ac:grpSpMkLst>
            <pc:docMk/>
            <pc:sldMk cId="3875962041" sldId="1858"/>
            <ac:grpSpMk id="6" creationId="{6A2552AD-D27E-3726-59A2-5D05F3434557}"/>
          </ac:grpSpMkLst>
        </pc:grpChg>
        <pc:picChg chg="mod">
          <ac:chgData name="Simon Shaxted" userId="9f9508456a4a5dab" providerId="LiveId" clId="{FE35926F-94EB-4EB7-AE3F-A95C26114E3A}" dt="2022-10-26T16:27:33.688" v="1764" actId="14826"/>
          <ac:picMkLst>
            <pc:docMk/>
            <pc:sldMk cId="3875962041" sldId="1858"/>
            <ac:picMk id="2" creationId="{6817A8E7-F7D8-97D2-BCF0-2859B72E5936}"/>
          </ac:picMkLst>
        </pc:picChg>
      </pc:sldChg>
      <pc:sldChg chg="modSp mod">
        <pc:chgData name="Simon Shaxted" userId="9f9508456a4a5dab" providerId="LiveId" clId="{FE35926F-94EB-4EB7-AE3F-A95C26114E3A}" dt="2022-10-26T19:07:45.697" v="2985" actId="20577"/>
        <pc:sldMkLst>
          <pc:docMk/>
          <pc:sldMk cId="2799795897" sldId="2385"/>
        </pc:sldMkLst>
        <pc:spChg chg="mod">
          <ac:chgData name="Simon Shaxted" userId="9f9508456a4a5dab" providerId="LiveId" clId="{FE35926F-94EB-4EB7-AE3F-A95C26114E3A}" dt="2022-10-26T19:07:34.040" v="2977" actId="20577"/>
          <ac:spMkLst>
            <pc:docMk/>
            <pc:sldMk cId="2799795897" sldId="2385"/>
            <ac:spMk id="9" creationId="{FFA9E774-24F2-492B-B226-5A58E66DBF1D}"/>
          </ac:spMkLst>
        </pc:spChg>
        <pc:spChg chg="mod">
          <ac:chgData name="Simon Shaxted" userId="9f9508456a4a5dab" providerId="LiveId" clId="{FE35926F-94EB-4EB7-AE3F-A95C26114E3A}" dt="2022-10-26T19:07:45.697" v="2985" actId="20577"/>
          <ac:spMkLst>
            <pc:docMk/>
            <pc:sldMk cId="2799795897" sldId="2385"/>
            <ac:spMk id="13" creationId="{BADE8857-F4FF-4832-A46D-57FE4037C331}"/>
          </ac:spMkLst>
        </pc:spChg>
      </pc:sldChg>
      <pc:sldChg chg="addSp delSp modSp mod modAnim modNotesTx">
        <pc:chgData name="Simon Shaxted" userId="9f9508456a4a5dab" providerId="LiveId" clId="{FE35926F-94EB-4EB7-AE3F-A95C26114E3A}" dt="2022-10-27T08:32:36.656" v="3283" actId="207"/>
        <pc:sldMkLst>
          <pc:docMk/>
          <pc:sldMk cId="190197268" sldId="2387"/>
        </pc:sldMkLst>
        <pc:spChg chg="add del mod ord">
          <ac:chgData name="Simon Shaxted" userId="9f9508456a4a5dab" providerId="LiveId" clId="{FE35926F-94EB-4EB7-AE3F-A95C26114E3A}" dt="2022-10-26T15:42:55.145" v="887" actId="478"/>
          <ac:spMkLst>
            <pc:docMk/>
            <pc:sldMk cId="190197268" sldId="2387"/>
            <ac:spMk id="2" creationId="{4373C224-4D94-EAD2-1BEC-4513FB15A572}"/>
          </ac:spMkLst>
        </pc:spChg>
        <pc:spChg chg="add del mod ord">
          <ac:chgData name="Simon Shaxted" userId="9f9508456a4a5dab" providerId="LiveId" clId="{FE35926F-94EB-4EB7-AE3F-A95C26114E3A}" dt="2022-10-26T15:52:02.678" v="1132" actId="478"/>
          <ac:spMkLst>
            <pc:docMk/>
            <pc:sldMk cId="190197268" sldId="2387"/>
            <ac:spMk id="3" creationId="{662709FD-BB25-EE09-5B34-096F3FF04A18}"/>
          </ac:spMkLst>
        </pc:spChg>
        <pc:spChg chg="mod">
          <ac:chgData name="Simon Shaxted" userId="9f9508456a4a5dab" providerId="LiveId" clId="{FE35926F-94EB-4EB7-AE3F-A95C26114E3A}" dt="2022-10-27T08:19:26.275" v="3249" actId="113"/>
          <ac:spMkLst>
            <pc:docMk/>
            <pc:sldMk cId="190197268" sldId="2387"/>
            <ac:spMk id="8" creationId="{295F0E98-B921-9E52-69FC-38E286C2692E}"/>
          </ac:spMkLst>
        </pc:spChg>
        <pc:spChg chg="del">
          <ac:chgData name="Simon Shaxted" userId="9f9508456a4a5dab" providerId="LiveId" clId="{FE35926F-94EB-4EB7-AE3F-A95C26114E3A}" dt="2022-10-26T15:44:15.303" v="916" actId="478"/>
          <ac:spMkLst>
            <pc:docMk/>
            <pc:sldMk cId="190197268" sldId="2387"/>
            <ac:spMk id="9" creationId="{4E789DC5-CA1C-1A29-1FC4-8F9479624F4D}"/>
          </ac:spMkLst>
        </pc:spChg>
        <pc:spChg chg="mod">
          <ac:chgData name="Simon Shaxted" userId="9f9508456a4a5dab" providerId="LiveId" clId="{FE35926F-94EB-4EB7-AE3F-A95C26114E3A}" dt="2022-10-26T15:49:05.020" v="1089"/>
          <ac:spMkLst>
            <pc:docMk/>
            <pc:sldMk cId="190197268" sldId="2387"/>
            <ac:spMk id="10" creationId="{D0E8CB6F-936F-4372-A22D-E2C4A2C2D6AA}"/>
          </ac:spMkLst>
        </pc:spChg>
        <pc:picChg chg="add mod ord">
          <ac:chgData name="Simon Shaxted" userId="9f9508456a4a5dab" providerId="LiveId" clId="{FE35926F-94EB-4EB7-AE3F-A95C26114E3A}" dt="2022-10-27T08:32:36.656" v="3283" actId="207"/>
          <ac:picMkLst>
            <pc:docMk/>
            <pc:sldMk cId="190197268" sldId="2387"/>
            <ac:picMk id="5" creationId="{BBAAD66A-12AB-2DA0-1DC6-5A2E462FA1BE}"/>
          </ac:picMkLst>
        </pc:picChg>
        <pc:picChg chg="add mod ord">
          <ac:chgData name="Simon Shaxted" userId="9f9508456a4a5dab" providerId="LiveId" clId="{FE35926F-94EB-4EB7-AE3F-A95C26114E3A}" dt="2022-10-26T15:56:04.888" v="1174" actId="1076"/>
          <ac:picMkLst>
            <pc:docMk/>
            <pc:sldMk cId="190197268" sldId="2387"/>
            <ac:picMk id="11" creationId="{1D7FD187-75AE-68AB-E392-A9144AFB6810}"/>
          </ac:picMkLst>
        </pc:picChg>
        <pc:picChg chg="del">
          <ac:chgData name="Simon Shaxted" userId="9f9508456a4a5dab" providerId="LiveId" clId="{FE35926F-94EB-4EB7-AE3F-A95C26114E3A}" dt="2022-10-26T15:17:37.643" v="23" actId="478"/>
          <ac:picMkLst>
            <pc:docMk/>
            <pc:sldMk cId="190197268" sldId="2387"/>
            <ac:picMk id="13" creationId="{2E00BD65-6E7F-913E-B0CA-87BE61823984}"/>
          </ac:picMkLst>
        </pc:picChg>
        <pc:picChg chg="add mod modCrop">
          <ac:chgData name="Simon Shaxted" userId="9f9508456a4a5dab" providerId="LiveId" clId="{FE35926F-94EB-4EB7-AE3F-A95C26114E3A}" dt="2022-10-26T15:52:00.735" v="1131" actId="14861"/>
          <ac:picMkLst>
            <pc:docMk/>
            <pc:sldMk cId="190197268" sldId="2387"/>
            <ac:picMk id="14" creationId="{6724BE19-54FE-B0D4-1516-F901F721FEC3}"/>
          </ac:picMkLst>
        </pc:picChg>
        <pc:picChg chg="add mod">
          <ac:chgData name="Simon Shaxted" userId="9f9508456a4a5dab" providerId="LiveId" clId="{FE35926F-94EB-4EB7-AE3F-A95C26114E3A}" dt="2022-10-26T15:56:00.191" v="1173" actId="1076"/>
          <ac:picMkLst>
            <pc:docMk/>
            <pc:sldMk cId="190197268" sldId="2387"/>
            <ac:picMk id="1026" creationId="{0A1DDA8A-B976-EAB6-53EC-B615EB220F11}"/>
          </ac:picMkLst>
        </pc:picChg>
        <pc:picChg chg="add mod">
          <ac:chgData name="Simon Shaxted" userId="9f9508456a4a5dab" providerId="LiveId" clId="{FE35926F-94EB-4EB7-AE3F-A95C26114E3A}" dt="2022-10-26T15:55:58.176" v="1172" actId="1076"/>
          <ac:picMkLst>
            <pc:docMk/>
            <pc:sldMk cId="190197268" sldId="2387"/>
            <ac:picMk id="1028" creationId="{52B1DB78-8675-60BF-C8AC-5721F06FE097}"/>
          </ac:picMkLst>
        </pc:picChg>
      </pc:sldChg>
      <pc:sldChg chg="del">
        <pc:chgData name="Simon Shaxted" userId="9f9508456a4a5dab" providerId="LiveId" clId="{FE35926F-94EB-4EB7-AE3F-A95C26114E3A}" dt="2022-10-26T15:13:16.501" v="0" actId="47"/>
        <pc:sldMkLst>
          <pc:docMk/>
          <pc:sldMk cId="289969265" sldId="2455"/>
        </pc:sldMkLst>
      </pc:sldChg>
      <pc:sldChg chg="del">
        <pc:chgData name="Simon Shaxted" userId="9f9508456a4a5dab" providerId="LiveId" clId="{FE35926F-94EB-4EB7-AE3F-A95C26114E3A}" dt="2022-10-26T15:13:16.501" v="0" actId="47"/>
        <pc:sldMkLst>
          <pc:docMk/>
          <pc:sldMk cId="1293503330" sldId="2457"/>
        </pc:sldMkLst>
      </pc:sldChg>
      <pc:sldChg chg="del">
        <pc:chgData name="Simon Shaxted" userId="9f9508456a4a5dab" providerId="LiveId" clId="{FE35926F-94EB-4EB7-AE3F-A95C26114E3A}" dt="2022-10-26T15:13:16.501" v="0" actId="47"/>
        <pc:sldMkLst>
          <pc:docMk/>
          <pc:sldMk cId="3029311481" sldId="2461"/>
        </pc:sldMkLst>
      </pc:sldChg>
      <pc:sldChg chg="ord">
        <pc:chgData name="Simon Shaxted" userId="9f9508456a4a5dab" providerId="LiveId" clId="{FE35926F-94EB-4EB7-AE3F-A95C26114E3A}" dt="2022-10-26T19:06:18.436" v="2959"/>
        <pc:sldMkLst>
          <pc:docMk/>
          <pc:sldMk cId="3740720174" sldId="2471"/>
        </pc:sldMkLst>
      </pc:sldChg>
      <pc:sldChg chg="del">
        <pc:chgData name="Simon Shaxted" userId="9f9508456a4a5dab" providerId="LiveId" clId="{FE35926F-94EB-4EB7-AE3F-A95C26114E3A}" dt="2022-10-26T15:13:16.501" v="0" actId="47"/>
        <pc:sldMkLst>
          <pc:docMk/>
          <pc:sldMk cId="1178078064" sldId="2480"/>
        </pc:sldMkLst>
      </pc:sldChg>
      <pc:sldChg chg="add">
        <pc:chgData name="Simon Shaxted" userId="9f9508456a4a5dab" providerId="LiveId" clId="{FE35926F-94EB-4EB7-AE3F-A95C26114E3A}" dt="2022-10-26T15:13:19.011" v="1"/>
        <pc:sldMkLst>
          <pc:docMk/>
          <pc:sldMk cId="3077998807" sldId="2483"/>
        </pc:sldMkLst>
      </pc:sldChg>
      <pc:sldChg chg="add">
        <pc:chgData name="Simon Shaxted" userId="9f9508456a4a5dab" providerId="LiveId" clId="{FE35926F-94EB-4EB7-AE3F-A95C26114E3A}" dt="2022-10-26T15:13:19.011" v="1"/>
        <pc:sldMkLst>
          <pc:docMk/>
          <pc:sldMk cId="2011544338" sldId="2484"/>
        </pc:sldMkLst>
      </pc:sldChg>
      <pc:sldChg chg="add">
        <pc:chgData name="Simon Shaxted" userId="9f9508456a4a5dab" providerId="LiveId" clId="{FE35926F-94EB-4EB7-AE3F-A95C26114E3A}" dt="2022-10-26T15:13:19.011" v="1"/>
        <pc:sldMkLst>
          <pc:docMk/>
          <pc:sldMk cId="1538824835" sldId="2485"/>
        </pc:sldMkLst>
      </pc:sldChg>
      <pc:sldChg chg="add">
        <pc:chgData name="Simon Shaxted" userId="9f9508456a4a5dab" providerId="LiveId" clId="{FE35926F-94EB-4EB7-AE3F-A95C26114E3A}" dt="2022-10-26T15:13:19.011" v="1"/>
        <pc:sldMkLst>
          <pc:docMk/>
          <pc:sldMk cId="3446828439" sldId="2486"/>
        </pc:sldMkLst>
      </pc:sldChg>
      <pc:sldChg chg="addSp delSp modSp mod delAnim modAnim modNotesTx">
        <pc:chgData name="Simon Shaxted" userId="9f9508456a4a5dab" providerId="LiveId" clId="{FE35926F-94EB-4EB7-AE3F-A95C26114E3A}" dt="2022-10-26T15:49:15.726" v="1110" actId="20577"/>
        <pc:sldMkLst>
          <pc:docMk/>
          <pc:sldMk cId="1402694341" sldId="2543"/>
        </pc:sldMkLst>
        <pc:spChg chg="add del mod">
          <ac:chgData name="Simon Shaxted" userId="9f9508456a4a5dab" providerId="LiveId" clId="{FE35926F-94EB-4EB7-AE3F-A95C26114E3A}" dt="2022-10-26T15:42:36.804" v="884" actId="478"/>
          <ac:spMkLst>
            <pc:docMk/>
            <pc:sldMk cId="1402694341" sldId="2543"/>
            <ac:spMk id="3" creationId="{C07CA93C-8836-3E4B-9997-552832E26A85}"/>
          </ac:spMkLst>
        </pc:spChg>
        <pc:spChg chg="add mod">
          <ac:chgData name="Simon Shaxted" userId="9f9508456a4a5dab" providerId="LiveId" clId="{FE35926F-94EB-4EB7-AE3F-A95C26114E3A}" dt="2022-10-26T15:42:29.529" v="881" actId="113"/>
          <ac:spMkLst>
            <pc:docMk/>
            <pc:sldMk cId="1402694341" sldId="2543"/>
            <ac:spMk id="4" creationId="{A14600D0-7E8B-89F3-9868-BEF55B9F0D25}"/>
          </ac:spMkLst>
        </pc:spChg>
        <pc:spChg chg="mod">
          <ac:chgData name="Simon Shaxted" userId="9f9508456a4a5dab" providerId="LiveId" clId="{FE35926F-94EB-4EB7-AE3F-A95C26114E3A}" dt="2022-10-26T15:42:19.688" v="872" actId="113"/>
          <ac:spMkLst>
            <pc:docMk/>
            <pc:sldMk cId="1402694341" sldId="2543"/>
            <ac:spMk id="6" creationId="{EF83B629-6CE3-CE36-8FF8-08796FD84C13}"/>
          </ac:spMkLst>
        </pc:spChg>
        <pc:spChg chg="del mod">
          <ac:chgData name="Simon Shaxted" userId="9f9508456a4a5dab" providerId="LiveId" clId="{FE35926F-94EB-4EB7-AE3F-A95C26114E3A}" dt="2022-10-26T15:36:22.086" v="835" actId="478"/>
          <ac:spMkLst>
            <pc:docMk/>
            <pc:sldMk cId="1402694341" sldId="2543"/>
            <ac:spMk id="7" creationId="{3573E3B1-4314-2E7D-15B2-C6B9CF4F8BF5}"/>
          </ac:spMkLst>
        </pc:spChg>
        <pc:spChg chg="mod">
          <ac:chgData name="Simon Shaxted" userId="9f9508456a4a5dab" providerId="LiveId" clId="{FE35926F-94EB-4EB7-AE3F-A95C26114E3A}" dt="2022-10-26T15:49:15.726" v="1110" actId="20577"/>
          <ac:spMkLst>
            <pc:docMk/>
            <pc:sldMk cId="1402694341" sldId="2543"/>
            <ac:spMk id="8" creationId="{A4A30A1A-D2E6-0BD7-A895-9DC481AAAAD7}"/>
          </ac:spMkLst>
        </pc:spChg>
        <pc:spChg chg="add del mod ord">
          <ac:chgData name="Simon Shaxted" userId="9f9508456a4a5dab" providerId="LiveId" clId="{FE35926F-94EB-4EB7-AE3F-A95C26114E3A}" dt="2022-10-26T15:42:39.534" v="885" actId="478"/>
          <ac:spMkLst>
            <pc:docMk/>
            <pc:sldMk cId="1402694341" sldId="2543"/>
            <ac:spMk id="9" creationId="{42A335B4-E3A6-0527-20FC-A4036E61372E}"/>
          </ac:spMkLst>
        </pc:spChg>
        <pc:spChg chg="add mod">
          <ac:chgData name="Simon Shaxted" userId="9f9508456a4a5dab" providerId="LiveId" clId="{FE35926F-94EB-4EB7-AE3F-A95C26114E3A}" dt="2022-10-26T15:42:34.142" v="883" actId="113"/>
          <ac:spMkLst>
            <pc:docMk/>
            <pc:sldMk cId="1402694341" sldId="2543"/>
            <ac:spMk id="10" creationId="{FEFA9525-13DD-B65C-943C-2AF272A42AA1}"/>
          </ac:spMkLst>
        </pc:spChg>
        <pc:grpChg chg="del">
          <ac:chgData name="Simon Shaxted" userId="9f9508456a4a5dab" providerId="LiveId" clId="{FE35926F-94EB-4EB7-AE3F-A95C26114E3A}" dt="2022-10-26T15:16:00.722" v="5" actId="478"/>
          <ac:grpSpMkLst>
            <pc:docMk/>
            <pc:sldMk cId="1402694341" sldId="2543"/>
            <ac:grpSpMk id="17" creationId="{8D93CA37-0F38-D26F-C2D7-FBCFECC78E03}"/>
          </ac:grpSpMkLst>
        </pc:grpChg>
        <pc:grpChg chg="del">
          <ac:chgData name="Simon Shaxted" userId="9f9508456a4a5dab" providerId="LiveId" clId="{FE35926F-94EB-4EB7-AE3F-A95C26114E3A}" dt="2022-10-26T15:16:00.722" v="5" actId="478"/>
          <ac:grpSpMkLst>
            <pc:docMk/>
            <pc:sldMk cId="1402694341" sldId="2543"/>
            <ac:grpSpMk id="20" creationId="{B534D5E8-7569-8520-DFCF-3A72B7876126}"/>
          </ac:grpSpMkLst>
        </pc:grpChg>
        <pc:grpChg chg="del">
          <ac:chgData name="Simon Shaxted" userId="9f9508456a4a5dab" providerId="LiveId" clId="{FE35926F-94EB-4EB7-AE3F-A95C26114E3A}" dt="2022-10-26T15:16:00.722" v="5" actId="478"/>
          <ac:grpSpMkLst>
            <pc:docMk/>
            <pc:sldMk cId="1402694341" sldId="2543"/>
            <ac:grpSpMk id="23" creationId="{DC2BE8FF-D43A-3D9E-E9D1-E2FB7F011E6A}"/>
          </ac:grpSpMkLst>
        </pc:grpChg>
        <pc:grpChg chg="del">
          <ac:chgData name="Simon Shaxted" userId="9f9508456a4a5dab" providerId="LiveId" clId="{FE35926F-94EB-4EB7-AE3F-A95C26114E3A}" dt="2022-10-26T15:16:00.722" v="5" actId="478"/>
          <ac:grpSpMkLst>
            <pc:docMk/>
            <pc:sldMk cId="1402694341" sldId="2543"/>
            <ac:grpSpMk id="26" creationId="{9958B1F3-9F0C-6809-D60E-721E20F92623}"/>
          </ac:grpSpMkLst>
        </pc:grpChg>
        <pc:grpChg chg="del">
          <ac:chgData name="Simon Shaxted" userId="9f9508456a4a5dab" providerId="LiveId" clId="{FE35926F-94EB-4EB7-AE3F-A95C26114E3A}" dt="2022-10-26T15:16:00.722" v="5" actId="478"/>
          <ac:grpSpMkLst>
            <pc:docMk/>
            <pc:sldMk cId="1402694341" sldId="2543"/>
            <ac:grpSpMk id="29" creationId="{510A25F7-B77A-7720-0050-57948552CA9C}"/>
          </ac:grpSpMkLst>
        </pc:grpChg>
        <pc:grpChg chg="del">
          <ac:chgData name="Simon Shaxted" userId="9f9508456a4a5dab" providerId="LiveId" clId="{FE35926F-94EB-4EB7-AE3F-A95C26114E3A}" dt="2022-10-26T15:16:00.722" v="5" actId="478"/>
          <ac:grpSpMkLst>
            <pc:docMk/>
            <pc:sldMk cId="1402694341" sldId="2543"/>
            <ac:grpSpMk id="32" creationId="{95C741D2-0968-62E5-2A1C-4F8E878297B7}"/>
          </ac:grpSpMkLst>
        </pc:grpChg>
        <pc:grpChg chg="del">
          <ac:chgData name="Simon Shaxted" userId="9f9508456a4a5dab" providerId="LiveId" clId="{FE35926F-94EB-4EB7-AE3F-A95C26114E3A}" dt="2022-10-26T15:16:00.722" v="5" actId="478"/>
          <ac:grpSpMkLst>
            <pc:docMk/>
            <pc:sldMk cId="1402694341" sldId="2543"/>
            <ac:grpSpMk id="35" creationId="{E0354016-84D0-46EF-8D4F-10E57E0EC914}"/>
          </ac:grpSpMkLst>
        </pc:grpChg>
        <pc:picChg chg="del">
          <ac:chgData name="Simon Shaxted" userId="9f9508456a4a5dab" providerId="LiveId" clId="{FE35926F-94EB-4EB7-AE3F-A95C26114E3A}" dt="2022-10-26T15:15:57.957" v="4" actId="478"/>
          <ac:picMkLst>
            <pc:docMk/>
            <pc:sldMk cId="1402694341" sldId="2543"/>
            <ac:picMk id="5" creationId="{A74E3608-FC41-F68C-412C-722DF322CFED}"/>
          </ac:picMkLst>
        </pc:picChg>
        <pc:picChg chg="add mod modCrop">
          <ac:chgData name="Simon Shaxted" userId="9f9508456a4a5dab" providerId="LiveId" clId="{FE35926F-94EB-4EB7-AE3F-A95C26114E3A}" dt="2022-10-26T15:42:14.048" v="871" actId="14861"/>
          <ac:picMkLst>
            <pc:docMk/>
            <pc:sldMk cId="1402694341" sldId="2543"/>
            <ac:picMk id="12" creationId="{63A63F53-49F8-0EDD-811C-BB729BEFBCCC}"/>
          </ac:picMkLst>
        </pc:picChg>
      </pc:sldChg>
      <pc:sldChg chg="del">
        <pc:chgData name="Simon Shaxted" userId="9f9508456a4a5dab" providerId="LiveId" clId="{FE35926F-94EB-4EB7-AE3F-A95C26114E3A}" dt="2022-10-26T15:15:35.393" v="2" actId="47"/>
        <pc:sldMkLst>
          <pc:docMk/>
          <pc:sldMk cId="1307750254" sldId="2544"/>
        </pc:sldMkLst>
      </pc:sldChg>
      <pc:sldChg chg="del">
        <pc:chgData name="Simon Shaxted" userId="9f9508456a4a5dab" providerId="LiveId" clId="{FE35926F-94EB-4EB7-AE3F-A95C26114E3A}" dt="2022-10-26T15:15:35.393" v="2" actId="47"/>
        <pc:sldMkLst>
          <pc:docMk/>
          <pc:sldMk cId="3946378388" sldId="2551"/>
        </pc:sldMkLst>
      </pc:sldChg>
      <pc:sldChg chg="del">
        <pc:chgData name="Simon Shaxted" userId="9f9508456a4a5dab" providerId="LiveId" clId="{FE35926F-94EB-4EB7-AE3F-A95C26114E3A}" dt="2022-10-26T15:15:35.393" v="2" actId="47"/>
        <pc:sldMkLst>
          <pc:docMk/>
          <pc:sldMk cId="3850728090" sldId="2552"/>
        </pc:sldMkLst>
      </pc:sldChg>
      <pc:sldChg chg="del">
        <pc:chgData name="Simon Shaxted" userId="9f9508456a4a5dab" providerId="LiveId" clId="{FE35926F-94EB-4EB7-AE3F-A95C26114E3A}" dt="2022-10-26T15:15:35.393" v="2" actId="47"/>
        <pc:sldMkLst>
          <pc:docMk/>
          <pc:sldMk cId="3972529917" sldId="2553"/>
        </pc:sldMkLst>
      </pc:sldChg>
      <pc:sldChg chg="del">
        <pc:chgData name="Simon Shaxted" userId="9f9508456a4a5dab" providerId="LiveId" clId="{FE35926F-94EB-4EB7-AE3F-A95C26114E3A}" dt="2022-10-26T15:15:35.393" v="2" actId="47"/>
        <pc:sldMkLst>
          <pc:docMk/>
          <pc:sldMk cId="1558739779" sldId="2554"/>
        </pc:sldMkLst>
      </pc:sldChg>
      <pc:sldChg chg="del">
        <pc:chgData name="Simon Shaxted" userId="9f9508456a4a5dab" providerId="LiveId" clId="{FE35926F-94EB-4EB7-AE3F-A95C26114E3A}" dt="2022-10-26T15:15:35.393" v="2" actId="47"/>
        <pc:sldMkLst>
          <pc:docMk/>
          <pc:sldMk cId="448854992" sldId="2555"/>
        </pc:sldMkLst>
      </pc:sldChg>
      <pc:sldChg chg="del">
        <pc:chgData name="Simon Shaxted" userId="9f9508456a4a5dab" providerId="LiveId" clId="{FE35926F-94EB-4EB7-AE3F-A95C26114E3A}" dt="2022-10-26T15:15:35.393" v="2" actId="47"/>
        <pc:sldMkLst>
          <pc:docMk/>
          <pc:sldMk cId="3858264104" sldId="2556"/>
        </pc:sldMkLst>
      </pc:sldChg>
      <pc:sldChg chg="del">
        <pc:chgData name="Simon Shaxted" userId="9f9508456a4a5dab" providerId="LiveId" clId="{FE35926F-94EB-4EB7-AE3F-A95C26114E3A}" dt="2022-10-26T15:15:35.393" v="2" actId="47"/>
        <pc:sldMkLst>
          <pc:docMk/>
          <pc:sldMk cId="1132839931" sldId="2557"/>
        </pc:sldMkLst>
      </pc:sldChg>
      <pc:sldChg chg="del">
        <pc:chgData name="Simon Shaxted" userId="9f9508456a4a5dab" providerId="LiveId" clId="{FE35926F-94EB-4EB7-AE3F-A95C26114E3A}" dt="2022-10-26T15:15:35.393" v="2" actId="47"/>
        <pc:sldMkLst>
          <pc:docMk/>
          <pc:sldMk cId="3772578874" sldId="2558"/>
        </pc:sldMkLst>
      </pc:sldChg>
      <pc:sldChg chg="del">
        <pc:chgData name="Simon Shaxted" userId="9f9508456a4a5dab" providerId="LiveId" clId="{FE35926F-94EB-4EB7-AE3F-A95C26114E3A}" dt="2022-10-26T15:15:35.393" v="2" actId="47"/>
        <pc:sldMkLst>
          <pc:docMk/>
          <pc:sldMk cId="3052002797" sldId="2559"/>
        </pc:sldMkLst>
      </pc:sldChg>
      <pc:sldChg chg="del">
        <pc:chgData name="Simon Shaxted" userId="9f9508456a4a5dab" providerId="LiveId" clId="{FE35926F-94EB-4EB7-AE3F-A95C26114E3A}" dt="2022-10-26T15:15:46.045" v="3" actId="47"/>
        <pc:sldMkLst>
          <pc:docMk/>
          <pc:sldMk cId="182137634" sldId="2562"/>
        </pc:sldMkLst>
      </pc:sldChg>
      <pc:sldChg chg="del">
        <pc:chgData name="Simon Shaxted" userId="9f9508456a4a5dab" providerId="LiveId" clId="{FE35926F-94EB-4EB7-AE3F-A95C26114E3A}" dt="2022-10-26T15:15:46.045" v="3" actId="47"/>
        <pc:sldMkLst>
          <pc:docMk/>
          <pc:sldMk cId="1298861875" sldId="2563"/>
        </pc:sldMkLst>
      </pc:sldChg>
      <pc:sldChg chg="addSp delSp modSp mod delAnim modAnim modNotesTx">
        <pc:chgData name="Simon Shaxted" userId="9f9508456a4a5dab" providerId="LiveId" clId="{FE35926F-94EB-4EB7-AE3F-A95C26114E3A}" dt="2022-10-27T08:25:28.042" v="3272" actId="478"/>
        <pc:sldMkLst>
          <pc:docMk/>
          <pc:sldMk cId="693314070" sldId="2565"/>
        </pc:sldMkLst>
        <pc:spChg chg="add del mod">
          <ac:chgData name="Simon Shaxted" userId="9f9508456a4a5dab" providerId="LiveId" clId="{FE35926F-94EB-4EB7-AE3F-A95C26114E3A}" dt="2022-10-27T08:25:28.042" v="3272" actId="478"/>
          <ac:spMkLst>
            <pc:docMk/>
            <pc:sldMk cId="693314070" sldId="2565"/>
            <ac:spMk id="3" creationId="{03511BD5-0B94-AE46-F4BC-B05C4415B194}"/>
          </ac:spMkLst>
        </pc:spChg>
        <pc:spChg chg="add del mod">
          <ac:chgData name="Simon Shaxted" userId="9f9508456a4a5dab" providerId="LiveId" clId="{FE35926F-94EB-4EB7-AE3F-A95C26114E3A}" dt="2022-10-27T08:25:25.498" v="3271" actId="478"/>
          <ac:spMkLst>
            <pc:docMk/>
            <pc:sldMk cId="693314070" sldId="2565"/>
            <ac:spMk id="4" creationId="{CAA66B63-ECCA-4C0F-EED2-30663A664865}"/>
          </ac:spMkLst>
        </pc:spChg>
        <pc:spChg chg="add mod">
          <ac:chgData name="Simon Shaxted" userId="9f9508456a4a5dab" providerId="LiveId" clId="{FE35926F-94EB-4EB7-AE3F-A95C26114E3A}" dt="2022-10-26T18:57:26.214" v="2656" actId="113"/>
          <ac:spMkLst>
            <pc:docMk/>
            <pc:sldMk cId="693314070" sldId="2565"/>
            <ac:spMk id="5" creationId="{E5D8805E-5665-A639-66A5-A2B70744DD52}"/>
          </ac:spMkLst>
        </pc:spChg>
        <pc:spChg chg="add mod">
          <ac:chgData name="Simon Shaxted" userId="9f9508456a4a5dab" providerId="LiveId" clId="{FE35926F-94EB-4EB7-AE3F-A95C26114E3A}" dt="2022-10-26T19:16:52.636" v="3001" actId="465"/>
          <ac:spMkLst>
            <pc:docMk/>
            <pc:sldMk cId="693314070" sldId="2565"/>
            <ac:spMk id="6" creationId="{A475FDAF-65C6-D76F-A5F9-A23BA98A3394}"/>
          </ac:spMkLst>
        </pc:spChg>
        <pc:spChg chg="add mod">
          <ac:chgData name="Simon Shaxted" userId="9f9508456a4a5dab" providerId="LiveId" clId="{FE35926F-94EB-4EB7-AE3F-A95C26114E3A}" dt="2022-10-27T08:25:06.578" v="3269" actId="13926"/>
          <ac:spMkLst>
            <pc:docMk/>
            <pc:sldMk cId="693314070" sldId="2565"/>
            <ac:spMk id="8" creationId="{6E2CBD8E-B412-633D-88B3-350121D9CB4D}"/>
          </ac:spMkLst>
        </pc:spChg>
        <pc:spChg chg="mod">
          <ac:chgData name="Simon Shaxted" userId="9f9508456a4a5dab" providerId="LiveId" clId="{FE35926F-94EB-4EB7-AE3F-A95C26114E3A}" dt="2022-10-26T15:43:38.494" v="910" actId="20577"/>
          <ac:spMkLst>
            <pc:docMk/>
            <pc:sldMk cId="693314070" sldId="2565"/>
            <ac:spMk id="11" creationId="{9725596B-A087-A004-A05D-D9B4BE384C9C}"/>
          </ac:spMkLst>
        </pc:spChg>
        <pc:spChg chg="add del mod">
          <ac:chgData name="Simon Shaxted" userId="9f9508456a4a5dab" providerId="LiveId" clId="{FE35926F-94EB-4EB7-AE3F-A95C26114E3A}" dt="2022-10-27T08:25:21.536" v="3270" actId="478"/>
          <ac:spMkLst>
            <pc:docMk/>
            <pc:sldMk cId="693314070" sldId="2565"/>
            <ac:spMk id="12" creationId="{5EB0BF81-DC75-83C3-428A-BDAB2886EF31}"/>
          </ac:spMkLst>
        </pc:spChg>
        <pc:spChg chg="del">
          <ac:chgData name="Simon Shaxted" userId="9f9508456a4a5dab" providerId="LiveId" clId="{FE35926F-94EB-4EB7-AE3F-A95C26114E3A}" dt="2022-10-26T15:43:44.821" v="911" actId="478"/>
          <ac:spMkLst>
            <pc:docMk/>
            <pc:sldMk cId="693314070" sldId="2565"/>
            <ac:spMk id="14" creationId="{87FAAF54-125F-7C1A-9582-300DA1E9310B}"/>
          </ac:spMkLst>
        </pc:spChg>
        <pc:grpChg chg="del">
          <ac:chgData name="Simon Shaxted" userId="9f9508456a4a5dab" providerId="LiveId" clId="{FE35926F-94EB-4EB7-AE3F-A95C26114E3A}" dt="2022-10-26T15:43:44.821" v="911" actId="478"/>
          <ac:grpSpMkLst>
            <pc:docMk/>
            <pc:sldMk cId="693314070" sldId="2565"/>
            <ac:grpSpMk id="6" creationId="{1F243278-4BD4-FF84-BB10-EF3A597977ED}"/>
          </ac:grpSpMkLst>
        </pc:grpChg>
        <pc:picChg chg="del">
          <ac:chgData name="Simon Shaxted" userId="9f9508456a4a5dab" providerId="LiveId" clId="{FE35926F-94EB-4EB7-AE3F-A95C26114E3A}" dt="2022-10-26T15:43:44.821" v="911" actId="478"/>
          <ac:picMkLst>
            <pc:docMk/>
            <pc:sldMk cId="693314070" sldId="2565"/>
            <ac:picMk id="10" creationId="{7751A85A-6B97-8086-26D4-7709472EBECC}"/>
          </ac:picMkLst>
        </pc:picChg>
        <pc:picChg chg="add mod modCrop">
          <ac:chgData name="Simon Shaxted" userId="9f9508456a4a5dab" providerId="LiveId" clId="{FE35926F-94EB-4EB7-AE3F-A95C26114E3A}" dt="2022-10-26T19:00:31.994" v="2810" actId="14861"/>
          <ac:picMkLst>
            <pc:docMk/>
            <pc:sldMk cId="693314070" sldId="2565"/>
            <ac:picMk id="10" creationId="{F59743A1-2BD1-74CC-B143-87AA14663844}"/>
          </ac:picMkLst>
        </pc:picChg>
        <pc:picChg chg="del">
          <ac:chgData name="Simon Shaxted" userId="9f9508456a4a5dab" providerId="LiveId" clId="{FE35926F-94EB-4EB7-AE3F-A95C26114E3A}" dt="2022-10-26T15:43:44.821" v="911" actId="478"/>
          <ac:picMkLst>
            <pc:docMk/>
            <pc:sldMk cId="693314070" sldId="2565"/>
            <ac:picMk id="12" creationId="{9505CF9A-64CC-81F8-52DE-A136ACBAFFDD}"/>
          </ac:picMkLst>
        </pc:picChg>
        <pc:picChg chg="del">
          <ac:chgData name="Simon Shaxted" userId="9f9508456a4a5dab" providerId="LiveId" clId="{FE35926F-94EB-4EB7-AE3F-A95C26114E3A}" dt="2022-10-26T15:43:44.821" v="911" actId="478"/>
          <ac:picMkLst>
            <pc:docMk/>
            <pc:sldMk cId="693314070" sldId="2565"/>
            <ac:picMk id="13" creationId="{1D30F900-6CF6-2520-B835-BB3E717F444A}"/>
          </ac:picMkLst>
        </pc:picChg>
        <pc:picChg chg="del">
          <ac:chgData name="Simon Shaxted" userId="9f9508456a4a5dab" providerId="LiveId" clId="{FE35926F-94EB-4EB7-AE3F-A95C26114E3A}" dt="2022-10-26T15:43:44.821" v="911" actId="478"/>
          <ac:picMkLst>
            <pc:docMk/>
            <pc:sldMk cId="693314070" sldId="2565"/>
            <ac:picMk id="15" creationId="{9B5C9035-0200-0C74-F33B-787AF321BCA5}"/>
          </ac:picMkLst>
        </pc:picChg>
        <pc:picChg chg="del">
          <ac:chgData name="Simon Shaxted" userId="9f9508456a4a5dab" providerId="LiveId" clId="{FE35926F-94EB-4EB7-AE3F-A95C26114E3A}" dt="2022-10-26T15:43:44.821" v="911" actId="478"/>
          <ac:picMkLst>
            <pc:docMk/>
            <pc:sldMk cId="693314070" sldId="2565"/>
            <ac:picMk id="17" creationId="{065D9EEB-3E37-A7D5-6BC7-088B0AB08B75}"/>
          </ac:picMkLst>
        </pc:picChg>
        <pc:picChg chg="del">
          <ac:chgData name="Simon Shaxted" userId="9f9508456a4a5dab" providerId="LiveId" clId="{FE35926F-94EB-4EB7-AE3F-A95C26114E3A}" dt="2022-10-26T15:43:44.821" v="911" actId="478"/>
          <ac:picMkLst>
            <pc:docMk/>
            <pc:sldMk cId="693314070" sldId="2565"/>
            <ac:picMk id="20" creationId="{E700CF8C-EA32-DEF2-40C9-1124B1F9992B}"/>
          </ac:picMkLst>
        </pc:picChg>
        <pc:picChg chg="del">
          <ac:chgData name="Simon Shaxted" userId="9f9508456a4a5dab" providerId="LiveId" clId="{FE35926F-94EB-4EB7-AE3F-A95C26114E3A}" dt="2022-10-26T15:43:44.821" v="911" actId="478"/>
          <ac:picMkLst>
            <pc:docMk/>
            <pc:sldMk cId="693314070" sldId="2565"/>
            <ac:picMk id="21" creationId="{F7AE60B1-CCE4-AC1F-9AC8-A96DC7FBCB20}"/>
          </ac:picMkLst>
        </pc:picChg>
        <pc:picChg chg="del">
          <ac:chgData name="Simon Shaxted" userId="9f9508456a4a5dab" providerId="LiveId" clId="{FE35926F-94EB-4EB7-AE3F-A95C26114E3A}" dt="2022-10-26T15:43:44.821" v="911" actId="478"/>
          <ac:picMkLst>
            <pc:docMk/>
            <pc:sldMk cId="693314070" sldId="2565"/>
            <ac:picMk id="22" creationId="{874DF2F4-5966-AE05-2CEB-62D487A88FBC}"/>
          </ac:picMkLst>
        </pc:picChg>
      </pc:sldChg>
      <pc:sldChg chg="addSp delSp modSp add mod modTransition modNotesTx">
        <pc:chgData name="Simon Shaxted" userId="9f9508456a4a5dab" providerId="LiveId" clId="{FE35926F-94EB-4EB7-AE3F-A95C26114E3A}" dt="2022-10-27T08:18:50.852" v="3245" actId="20577"/>
        <pc:sldMkLst>
          <pc:docMk/>
          <pc:sldMk cId="4042841783" sldId="2567"/>
        </pc:sldMkLst>
        <pc:spChg chg="del">
          <ac:chgData name="Simon Shaxted" userId="9f9508456a4a5dab" providerId="LiveId" clId="{FE35926F-94EB-4EB7-AE3F-A95C26114E3A}" dt="2022-10-26T15:34:58.068" v="687" actId="478"/>
          <ac:spMkLst>
            <pc:docMk/>
            <pc:sldMk cId="4042841783" sldId="2567"/>
            <ac:spMk id="3" creationId="{C07CA93C-8836-3E4B-9997-552832E26A85}"/>
          </ac:spMkLst>
        </pc:spChg>
        <pc:spChg chg="del">
          <ac:chgData name="Simon Shaxted" userId="9f9508456a4a5dab" providerId="LiveId" clId="{FE35926F-94EB-4EB7-AE3F-A95C26114E3A}" dt="2022-10-26T15:35:05.959" v="689" actId="478"/>
          <ac:spMkLst>
            <pc:docMk/>
            <pc:sldMk cId="4042841783" sldId="2567"/>
            <ac:spMk id="4" creationId="{A14600D0-7E8B-89F3-9868-BEF55B9F0D25}"/>
          </ac:spMkLst>
        </pc:spChg>
        <pc:spChg chg="del">
          <ac:chgData name="Simon Shaxted" userId="9f9508456a4a5dab" providerId="LiveId" clId="{FE35926F-94EB-4EB7-AE3F-A95C26114E3A}" dt="2022-10-26T15:35:05.959" v="689" actId="478"/>
          <ac:spMkLst>
            <pc:docMk/>
            <pc:sldMk cId="4042841783" sldId="2567"/>
            <ac:spMk id="6" creationId="{EF83B629-6CE3-CE36-8FF8-08796FD84C13}"/>
          </ac:spMkLst>
        </pc:spChg>
        <pc:spChg chg="mod ord">
          <ac:chgData name="Simon Shaxted" userId="9f9508456a4a5dab" providerId="LiveId" clId="{FE35926F-94EB-4EB7-AE3F-A95C26114E3A}" dt="2022-10-27T08:18:50.852" v="3245" actId="20577"/>
          <ac:spMkLst>
            <pc:docMk/>
            <pc:sldMk cId="4042841783" sldId="2567"/>
            <ac:spMk id="7" creationId="{3573E3B1-4314-2E7D-15B2-C6B9CF4F8BF5}"/>
          </ac:spMkLst>
        </pc:spChg>
        <pc:spChg chg="mod">
          <ac:chgData name="Simon Shaxted" userId="9f9508456a4a5dab" providerId="LiveId" clId="{FE35926F-94EB-4EB7-AE3F-A95C26114E3A}" dt="2022-10-26T15:49:22.746" v="1111"/>
          <ac:spMkLst>
            <pc:docMk/>
            <pc:sldMk cId="4042841783" sldId="2567"/>
            <ac:spMk id="8" creationId="{A4A30A1A-D2E6-0BD7-A895-9DC481AAAAD7}"/>
          </ac:spMkLst>
        </pc:spChg>
        <pc:spChg chg="del">
          <ac:chgData name="Simon Shaxted" userId="9f9508456a4a5dab" providerId="LiveId" clId="{FE35926F-94EB-4EB7-AE3F-A95C26114E3A}" dt="2022-10-26T15:42:47.297" v="886" actId="21"/>
          <ac:spMkLst>
            <pc:docMk/>
            <pc:sldMk cId="4042841783" sldId="2567"/>
            <ac:spMk id="9" creationId="{42A335B4-E3A6-0527-20FC-A4036E61372E}"/>
          </ac:spMkLst>
        </pc:spChg>
        <pc:spChg chg="mod">
          <ac:chgData name="Simon Shaxted" userId="9f9508456a4a5dab" providerId="LiveId" clId="{FE35926F-94EB-4EB7-AE3F-A95C26114E3A}" dt="2022-10-26T15:43:18.374" v="891" actId="113"/>
          <ac:spMkLst>
            <pc:docMk/>
            <pc:sldMk cId="4042841783" sldId="2567"/>
            <ac:spMk id="10" creationId="{FEFA9525-13DD-B65C-943C-2AF272A42AA1}"/>
          </ac:spMkLst>
        </pc:spChg>
        <pc:picChg chg="add mod modCrop">
          <ac:chgData name="Simon Shaxted" userId="9f9508456a4a5dab" providerId="LiveId" clId="{FE35926F-94EB-4EB7-AE3F-A95C26114E3A}" dt="2022-10-26T15:40:15.124" v="847" actId="14861"/>
          <ac:picMkLst>
            <pc:docMk/>
            <pc:sldMk cId="4042841783" sldId="2567"/>
            <ac:picMk id="11" creationId="{C9A5BF9B-6043-086A-0604-8F15F25D75CA}"/>
          </ac:picMkLst>
        </pc:picChg>
      </pc:sldChg>
      <pc:sldChg chg="addSp delSp modSp add mod modTransition delAnim modAnim modNotesTx">
        <pc:chgData name="Simon Shaxted" userId="9f9508456a4a5dab" providerId="LiveId" clId="{FE35926F-94EB-4EB7-AE3F-A95C26114E3A}" dt="2022-10-27T08:32:41.772" v="3284" actId="207"/>
        <pc:sldMkLst>
          <pc:docMk/>
          <pc:sldMk cId="1409434507" sldId="2568"/>
        </pc:sldMkLst>
        <pc:spChg chg="add mod">
          <ac:chgData name="Simon Shaxted" userId="9f9508456a4a5dab" providerId="LiveId" clId="{FE35926F-94EB-4EB7-AE3F-A95C26114E3A}" dt="2022-10-26T15:57:15.806" v="1193" actId="207"/>
          <ac:spMkLst>
            <pc:docMk/>
            <pc:sldMk cId="1409434507" sldId="2568"/>
            <ac:spMk id="4" creationId="{4878F7E6-5966-8904-3DFA-83E4230EF321}"/>
          </ac:spMkLst>
        </pc:spChg>
        <pc:spChg chg="add mod">
          <ac:chgData name="Simon Shaxted" userId="9f9508456a4a5dab" providerId="LiveId" clId="{FE35926F-94EB-4EB7-AE3F-A95C26114E3A}" dt="2022-10-26T15:59:38.589" v="1289" actId="1035"/>
          <ac:spMkLst>
            <pc:docMk/>
            <pc:sldMk cId="1409434507" sldId="2568"/>
            <ac:spMk id="7" creationId="{A03AD4D1-B8B7-5543-8BDF-5526B76E5E95}"/>
          </ac:spMkLst>
        </pc:spChg>
        <pc:spChg chg="del">
          <ac:chgData name="Simon Shaxted" userId="9f9508456a4a5dab" providerId="LiveId" clId="{FE35926F-94EB-4EB7-AE3F-A95C26114E3A}" dt="2022-10-26T15:56:16.820" v="1176" actId="478"/>
          <ac:spMkLst>
            <pc:docMk/>
            <pc:sldMk cId="1409434507" sldId="2568"/>
            <ac:spMk id="8" creationId="{295F0E98-B921-9E52-69FC-38E286C2692E}"/>
          </ac:spMkLst>
        </pc:spChg>
        <pc:picChg chg="add mod modCrop">
          <ac:chgData name="Simon Shaxted" userId="9f9508456a4a5dab" providerId="LiveId" clId="{FE35926F-94EB-4EB7-AE3F-A95C26114E3A}" dt="2022-10-27T08:11:25.167" v="3071" actId="1035"/>
          <ac:picMkLst>
            <pc:docMk/>
            <pc:sldMk cId="1409434507" sldId="2568"/>
            <ac:picMk id="3" creationId="{6269067B-8DBA-9C18-0599-4F8A7E45347C}"/>
          </ac:picMkLst>
        </pc:picChg>
        <pc:picChg chg="mod">
          <ac:chgData name="Simon Shaxted" userId="9f9508456a4a5dab" providerId="LiveId" clId="{FE35926F-94EB-4EB7-AE3F-A95C26114E3A}" dt="2022-10-27T08:32:41.772" v="3284" actId="207"/>
          <ac:picMkLst>
            <pc:docMk/>
            <pc:sldMk cId="1409434507" sldId="2568"/>
            <ac:picMk id="5" creationId="{BBAAD66A-12AB-2DA0-1DC6-5A2E462FA1BE}"/>
          </ac:picMkLst>
        </pc:picChg>
        <pc:picChg chg="mod">
          <ac:chgData name="Simon Shaxted" userId="9f9508456a4a5dab" providerId="LiveId" clId="{FE35926F-94EB-4EB7-AE3F-A95C26114E3A}" dt="2022-10-26T15:57:50.976" v="1209" actId="1036"/>
          <ac:picMkLst>
            <pc:docMk/>
            <pc:sldMk cId="1409434507" sldId="2568"/>
            <ac:picMk id="11" creationId="{1D7FD187-75AE-68AB-E392-A9144AFB6810}"/>
          </ac:picMkLst>
        </pc:picChg>
        <pc:picChg chg="del mod modCrop">
          <ac:chgData name="Simon Shaxted" userId="9f9508456a4a5dab" providerId="LiveId" clId="{FE35926F-94EB-4EB7-AE3F-A95C26114E3A}" dt="2022-10-26T15:56:38.751" v="1181" actId="478"/>
          <ac:picMkLst>
            <pc:docMk/>
            <pc:sldMk cId="1409434507" sldId="2568"/>
            <ac:picMk id="14" creationId="{6724BE19-54FE-B0D4-1516-F901F721FEC3}"/>
          </ac:picMkLst>
        </pc:picChg>
        <pc:picChg chg="mod">
          <ac:chgData name="Simon Shaxted" userId="9f9508456a4a5dab" providerId="LiveId" clId="{FE35926F-94EB-4EB7-AE3F-A95C26114E3A}" dt="2022-10-26T15:57:50.976" v="1209" actId="1036"/>
          <ac:picMkLst>
            <pc:docMk/>
            <pc:sldMk cId="1409434507" sldId="2568"/>
            <ac:picMk id="1026" creationId="{0A1DDA8A-B976-EAB6-53EC-B615EB220F11}"/>
          </ac:picMkLst>
        </pc:picChg>
        <pc:picChg chg="mod">
          <ac:chgData name="Simon Shaxted" userId="9f9508456a4a5dab" providerId="LiveId" clId="{FE35926F-94EB-4EB7-AE3F-A95C26114E3A}" dt="2022-10-26T15:57:30.485" v="1199" actId="1076"/>
          <ac:picMkLst>
            <pc:docMk/>
            <pc:sldMk cId="1409434507" sldId="2568"/>
            <ac:picMk id="1028" creationId="{52B1DB78-8675-60BF-C8AC-5721F06FE097}"/>
          </ac:picMkLst>
        </pc:picChg>
      </pc:sldChg>
      <pc:sldChg chg="addSp delSp modSp add mod modTransition delAnim modAnim modNotesTx">
        <pc:chgData name="Simon Shaxted" userId="9f9508456a4a5dab" providerId="LiveId" clId="{FE35926F-94EB-4EB7-AE3F-A95C26114E3A}" dt="2022-10-27T08:32:46.187" v="3285" actId="207"/>
        <pc:sldMkLst>
          <pc:docMk/>
          <pc:sldMk cId="1695015695" sldId="2569"/>
        </pc:sldMkLst>
        <pc:spChg chg="add del mod">
          <ac:chgData name="Simon Shaxted" userId="9f9508456a4a5dab" providerId="LiveId" clId="{FE35926F-94EB-4EB7-AE3F-A95C26114E3A}" dt="2022-10-27T08:24:22.122" v="3267" actId="478"/>
          <ac:spMkLst>
            <pc:docMk/>
            <pc:sldMk cId="1695015695" sldId="2569"/>
            <ac:spMk id="2" creationId="{91DDCCA4-B705-402B-18FC-FED48A01FAE2}"/>
          </ac:spMkLst>
        </pc:spChg>
        <pc:spChg chg="mod">
          <ac:chgData name="Simon Shaxted" userId="9f9508456a4a5dab" providerId="LiveId" clId="{FE35926F-94EB-4EB7-AE3F-A95C26114E3A}" dt="2022-10-26T16:00:55.238" v="1365" actId="20577"/>
          <ac:spMkLst>
            <pc:docMk/>
            <pc:sldMk cId="1695015695" sldId="2569"/>
            <ac:spMk id="7" creationId="{A03AD4D1-B8B7-5543-8BDF-5526B76E5E95}"/>
          </ac:spMkLst>
        </pc:spChg>
        <pc:picChg chg="mod">
          <ac:chgData name="Simon Shaxted" userId="9f9508456a4a5dab" providerId="LiveId" clId="{FE35926F-94EB-4EB7-AE3F-A95C26114E3A}" dt="2022-10-27T08:11:22.533" v="3070" actId="1035"/>
          <ac:picMkLst>
            <pc:docMk/>
            <pc:sldMk cId="1695015695" sldId="2569"/>
            <ac:picMk id="3" creationId="{6269067B-8DBA-9C18-0599-4F8A7E45347C}"/>
          </ac:picMkLst>
        </pc:picChg>
        <pc:picChg chg="mod">
          <ac:chgData name="Simon Shaxted" userId="9f9508456a4a5dab" providerId="LiveId" clId="{FE35926F-94EB-4EB7-AE3F-A95C26114E3A}" dt="2022-10-27T08:32:46.187" v="3285" actId="207"/>
          <ac:picMkLst>
            <pc:docMk/>
            <pc:sldMk cId="1695015695" sldId="2569"/>
            <ac:picMk id="5" creationId="{BBAAD66A-12AB-2DA0-1DC6-5A2E462FA1BE}"/>
          </ac:picMkLst>
        </pc:picChg>
      </pc:sldChg>
      <pc:sldChg chg="modSp add mod modTransition modNotesTx">
        <pc:chgData name="Simon Shaxted" userId="9f9508456a4a5dab" providerId="LiveId" clId="{FE35926F-94EB-4EB7-AE3F-A95C26114E3A}" dt="2022-10-27T08:32:53.752" v="3287" actId="207"/>
        <pc:sldMkLst>
          <pc:docMk/>
          <pc:sldMk cId="969780263" sldId="2570"/>
        </pc:sldMkLst>
        <pc:spChg chg="mod">
          <ac:chgData name="Simon Shaxted" userId="9f9508456a4a5dab" providerId="LiveId" clId="{FE35926F-94EB-4EB7-AE3F-A95C26114E3A}" dt="2022-10-26T16:01:29.998" v="1396" actId="20577"/>
          <ac:spMkLst>
            <pc:docMk/>
            <pc:sldMk cId="969780263" sldId="2570"/>
            <ac:spMk id="7" creationId="{A03AD4D1-B8B7-5543-8BDF-5526B76E5E95}"/>
          </ac:spMkLst>
        </pc:spChg>
        <pc:picChg chg="mod modCrop">
          <ac:chgData name="Simon Shaxted" userId="9f9508456a4a5dab" providerId="LiveId" clId="{FE35926F-94EB-4EB7-AE3F-A95C26114E3A}" dt="2022-10-27T08:11:28.126" v="3072" actId="1035"/>
          <ac:picMkLst>
            <pc:docMk/>
            <pc:sldMk cId="969780263" sldId="2570"/>
            <ac:picMk id="3" creationId="{6269067B-8DBA-9C18-0599-4F8A7E45347C}"/>
          </ac:picMkLst>
        </pc:picChg>
        <pc:picChg chg="mod">
          <ac:chgData name="Simon Shaxted" userId="9f9508456a4a5dab" providerId="LiveId" clId="{FE35926F-94EB-4EB7-AE3F-A95C26114E3A}" dt="2022-10-27T08:32:53.752" v="3287" actId="207"/>
          <ac:picMkLst>
            <pc:docMk/>
            <pc:sldMk cId="969780263" sldId="2570"/>
            <ac:picMk id="5" creationId="{BBAAD66A-12AB-2DA0-1DC6-5A2E462FA1BE}"/>
          </ac:picMkLst>
        </pc:picChg>
      </pc:sldChg>
      <pc:sldChg chg="modSp add mod modTransition modNotesTx">
        <pc:chgData name="Simon Shaxted" userId="9f9508456a4a5dab" providerId="LiveId" clId="{FE35926F-94EB-4EB7-AE3F-A95C26114E3A}" dt="2022-10-27T08:32:58.445" v="3288" actId="207"/>
        <pc:sldMkLst>
          <pc:docMk/>
          <pc:sldMk cId="2873381681" sldId="2571"/>
        </pc:sldMkLst>
        <pc:spChg chg="mod">
          <ac:chgData name="Simon Shaxted" userId="9f9508456a4a5dab" providerId="LiveId" clId="{FE35926F-94EB-4EB7-AE3F-A95C26114E3A}" dt="2022-10-26T17:05:02.687" v="1929" actId="207"/>
          <ac:spMkLst>
            <pc:docMk/>
            <pc:sldMk cId="2873381681" sldId="2571"/>
            <ac:spMk id="4" creationId="{4878F7E6-5966-8904-3DFA-83E4230EF321}"/>
          </ac:spMkLst>
        </pc:spChg>
        <pc:spChg chg="mod">
          <ac:chgData name="Simon Shaxted" userId="9f9508456a4a5dab" providerId="LiveId" clId="{FE35926F-94EB-4EB7-AE3F-A95C26114E3A}" dt="2022-10-26T16:02:15.766" v="1432" actId="20577"/>
          <ac:spMkLst>
            <pc:docMk/>
            <pc:sldMk cId="2873381681" sldId="2571"/>
            <ac:spMk id="7" creationId="{A03AD4D1-B8B7-5543-8BDF-5526B76E5E95}"/>
          </ac:spMkLst>
        </pc:spChg>
        <pc:picChg chg="mod modCrop">
          <ac:chgData name="Simon Shaxted" userId="9f9508456a4a5dab" providerId="LiveId" clId="{FE35926F-94EB-4EB7-AE3F-A95C26114E3A}" dt="2022-10-27T08:11:30.599" v="3073" actId="1035"/>
          <ac:picMkLst>
            <pc:docMk/>
            <pc:sldMk cId="2873381681" sldId="2571"/>
            <ac:picMk id="3" creationId="{6269067B-8DBA-9C18-0599-4F8A7E45347C}"/>
          </ac:picMkLst>
        </pc:picChg>
        <pc:picChg chg="mod">
          <ac:chgData name="Simon Shaxted" userId="9f9508456a4a5dab" providerId="LiveId" clId="{FE35926F-94EB-4EB7-AE3F-A95C26114E3A}" dt="2022-10-27T08:32:58.445" v="3288" actId="207"/>
          <ac:picMkLst>
            <pc:docMk/>
            <pc:sldMk cId="2873381681" sldId="2571"/>
            <ac:picMk id="5" creationId="{BBAAD66A-12AB-2DA0-1DC6-5A2E462FA1BE}"/>
          </ac:picMkLst>
        </pc:picChg>
      </pc:sldChg>
      <pc:sldChg chg="modSp add mod modTransition modAnim modNotesTx">
        <pc:chgData name="Simon Shaxted" userId="9f9508456a4a5dab" providerId="LiveId" clId="{FE35926F-94EB-4EB7-AE3F-A95C26114E3A}" dt="2022-10-27T08:33:07.038" v="3290" actId="207"/>
        <pc:sldMkLst>
          <pc:docMk/>
          <pc:sldMk cId="1211481403" sldId="2572"/>
        </pc:sldMkLst>
        <pc:spChg chg="mod">
          <ac:chgData name="Simon Shaxted" userId="9f9508456a4a5dab" providerId="LiveId" clId="{FE35926F-94EB-4EB7-AE3F-A95C26114E3A}" dt="2022-10-26T17:04:57.296" v="1928" actId="207"/>
          <ac:spMkLst>
            <pc:docMk/>
            <pc:sldMk cId="1211481403" sldId="2572"/>
            <ac:spMk id="4" creationId="{4878F7E6-5966-8904-3DFA-83E4230EF321}"/>
          </ac:spMkLst>
        </pc:spChg>
        <pc:spChg chg="mod">
          <ac:chgData name="Simon Shaxted" userId="9f9508456a4a5dab" providerId="LiveId" clId="{FE35926F-94EB-4EB7-AE3F-A95C26114E3A}" dt="2022-10-26T16:05:03.451" v="1544" actId="20577"/>
          <ac:spMkLst>
            <pc:docMk/>
            <pc:sldMk cId="1211481403" sldId="2572"/>
            <ac:spMk id="7" creationId="{A03AD4D1-B8B7-5543-8BDF-5526B76E5E95}"/>
          </ac:spMkLst>
        </pc:spChg>
        <pc:picChg chg="mod">
          <ac:chgData name="Simon Shaxted" userId="9f9508456a4a5dab" providerId="LiveId" clId="{FE35926F-94EB-4EB7-AE3F-A95C26114E3A}" dt="2022-10-27T08:11:33.727" v="3074" actId="1035"/>
          <ac:picMkLst>
            <pc:docMk/>
            <pc:sldMk cId="1211481403" sldId="2572"/>
            <ac:picMk id="3" creationId="{6269067B-8DBA-9C18-0599-4F8A7E45347C}"/>
          </ac:picMkLst>
        </pc:picChg>
        <pc:picChg chg="mod">
          <ac:chgData name="Simon Shaxted" userId="9f9508456a4a5dab" providerId="LiveId" clId="{FE35926F-94EB-4EB7-AE3F-A95C26114E3A}" dt="2022-10-27T08:33:07.038" v="3290" actId="207"/>
          <ac:picMkLst>
            <pc:docMk/>
            <pc:sldMk cId="1211481403" sldId="2572"/>
            <ac:picMk id="5" creationId="{BBAAD66A-12AB-2DA0-1DC6-5A2E462FA1BE}"/>
          </ac:picMkLst>
        </pc:picChg>
      </pc:sldChg>
      <pc:sldChg chg="modSp add mod modTransition modNotesTx">
        <pc:chgData name="Simon Shaxted" userId="9f9508456a4a5dab" providerId="LiveId" clId="{FE35926F-94EB-4EB7-AE3F-A95C26114E3A}" dt="2022-10-27T08:33:11.057" v="3291" actId="207"/>
        <pc:sldMkLst>
          <pc:docMk/>
          <pc:sldMk cId="310242105" sldId="2573"/>
        </pc:sldMkLst>
        <pc:spChg chg="mod">
          <ac:chgData name="Simon Shaxted" userId="9f9508456a4a5dab" providerId="LiveId" clId="{FE35926F-94EB-4EB7-AE3F-A95C26114E3A}" dt="2022-10-27T08:25:57.009" v="3282" actId="20577"/>
          <ac:spMkLst>
            <pc:docMk/>
            <pc:sldMk cId="310242105" sldId="2573"/>
            <ac:spMk id="7" creationId="{A03AD4D1-B8B7-5543-8BDF-5526B76E5E95}"/>
          </ac:spMkLst>
        </pc:spChg>
        <pc:picChg chg="mod modCrop">
          <ac:chgData name="Simon Shaxted" userId="9f9508456a4a5dab" providerId="LiveId" clId="{FE35926F-94EB-4EB7-AE3F-A95C26114E3A}" dt="2022-10-27T08:11:37.324" v="3075" actId="1035"/>
          <ac:picMkLst>
            <pc:docMk/>
            <pc:sldMk cId="310242105" sldId="2573"/>
            <ac:picMk id="3" creationId="{6269067B-8DBA-9C18-0599-4F8A7E45347C}"/>
          </ac:picMkLst>
        </pc:picChg>
        <pc:picChg chg="mod">
          <ac:chgData name="Simon Shaxted" userId="9f9508456a4a5dab" providerId="LiveId" clId="{FE35926F-94EB-4EB7-AE3F-A95C26114E3A}" dt="2022-10-27T08:33:11.057" v="3291" actId="207"/>
          <ac:picMkLst>
            <pc:docMk/>
            <pc:sldMk cId="310242105" sldId="2573"/>
            <ac:picMk id="5" creationId="{BBAAD66A-12AB-2DA0-1DC6-5A2E462FA1BE}"/>
          </ac:picMkLst>
        </pc:picChg>
      </pc:sldChg>
      <pc:sldChg chg="addSp delSp modSp add del mod delAnim modAnim modNotesTx">
        <pc:chgData name="Simon Shaxted" userId="9f9508456a4a5dab" providerId="LiveId" clId="{FE35926F-94EB-4EB7-AE3F-A95C26114E3A}" dt="2022-10-27T08:20:58.113" v="3252" actId="47"/>
        <pc:sldMkLst>
          <pc:docMk/>
          <pc:sldMk cId="1183105144" sldId="2574"/>
        </pc:sldMkLst>
        <pc:spChg chg="add mod">
          <ac:chgData name="Simon Shaxted" userId="9f9508456a4a5dab" providerId="LiveId" clId="{FE35926F-94EB-4EB7-AE3F-A95C26114E3A}" dt="2022-10-26T18:48:33.084" v="2290" actId="208"/>
          <ac:spMkLst>
            <pc:docMk/>
            <pc:sldMk cId="1183105144" sldId="2574"/>
            <ac:spMk id="2" creationId="{5ECA6DAE-5A5F-F4C4-A5F2-AE9DF4BB1AA3}"/>
          </ac:spMkLst>
        </pc:spChg>
        <pc:spChg chg="del">
          <ac:chgData name="Simon Shaxted" userId="9f9508456a4a5dab" providerId="LiveId" clId="{FE35926F-94EB-4EB7-AE3F-A95C26114E3A}" dt="2022-10-26T16:35:25.004" v="1785" actId="478"/>
          <ac:spMkLst>
            <pc:docMk/>
            <pc:sldMk cId="1183105144" sldId="2574"/>
            <ac:spMk id="4" creationId="{4878F7E6-5966-8904-3DFA-83E4230EF321}"/>
          </ac:spMkLst>
        </pc:spChg>
        <pc:spChg chg="add del mod">
          <ac:chgData name="Simon Shaxted" userId="9f9508456a4a5dab" providerId="LiveId" clId="{FE35926F-94EB-4EB7-AE3F-A95C26114E3A}" dt="2022-10-26T16:36:29.113" v="1845" actId="478"/>
          <ac:spMkLst>
            <pc:docMk/>
            <pc:sldMk cId="1183105144" sldId="2574"/>
            <ac:spMk id="5" creationId="{6992D9BC-B84E-9906-044E-6591FF0891C9}"/>
          </ac:spMkLst>
        </pc:spChg>
        <pc:spChg chg="del mod">
          <ac:chgData name="Simon Shaxted" userId="9f9508456a4a5dab" providerId="LiveId" clId="{FE35926F-94EB-4EB7-AE3F-A95C26114E3A}" dt="2022-10-26T18:54:51.608" v="2366" actId="21"/>
          <ac:spMkLst>
            <pc:docMk/>
            <pc:sldMk cId="1183105144" sldId="2574"/>
            <ac:spMk id="7" creationId="{A03AD4D1-B8B7-5543-8BDF-5526B76E5E95}"/>
          </ac:spMkLst>
        </pc:spChg>
        <pc:spChg chg="add mod">
          <ac:chgData name="Simon Shaxted" userId="9f9508456a4a5dab" providerId="LiveId" clId="{FE35926F-94EB-4EB7-AE3F-A95C26114E3A}" dt="2022-10-26T18:51:26.263" v="2339" actId="20577"/>
          <ac:spMkLst>
            <pc:docMk/>
            <pc:sldMk cId="1183105144" sldId="2574"/>
            <ac:spMk id="17" creationId="{4AB058BD-D928-A998-EBF7-9140D33C33C9}"/>
          </ac:spMkLst>
        </pc:spChg>
        <pc:spChg chg="add del mod ord">
          <ac:chgData name="Simon Shaxted" userId="9f9508456a4a5dab" providerId="LiveId" clId="{FE35926F-94EB-4EB7-AE3F-A95C26114E3A}" dt="2022-10-26T18:48:50.833" v="2294" actId="478"/>
          <ac:spMkLst>
            <pc:docMk/>
            <pc:sldMk cId="1183105144" sldId="2574"/>
            <ac:spMk id="18" creationId="{7D6EA045-87C2-35AD-F482-1C61E1A9CBB6}"/>
          </ac:spMkLst>
        </pc:spChg>
        <pc:spChg chg="add mod">
          <ac:chgData name="Simon Shaxted" userId="9f9508456a4a5dab" providerId="LiveId" clId="{FE35926F-94EB-4EB7-AE3F-A95C26114E3A}" dt="2022-10-26T18:48:37.944" v="2292" actId="208"/>
          <ac:spMkLst>
            <pc:docMk/>
            <pc:sldMk cId="1183105144" sldId="2574"/>
            <ac:spMk id="19" creationId="{E33D5F72-D623-44F0-D4AF-62401FFC3063}"/>
          </ac:spMkLst>
        </pc:spChg>
        <pc:spChg chg="add mod">
          <ac:chgData name="Simon Shaxted" userId="9f9508456a4a5dab" providerId="LiveId" clId="{FE35926F-94EB-4EB7-AE3F-A95C26114E3A}" dt="2022-10-26T18:47:16.827" v="2275" actId="465"/>
          <ac:spMkLst>
            <pc:docMk/>
            <pc:sldMk cId="1183105144" sldId="2574"/>
            <ac:spMk id="20" creationId="{2AD3A5EC-A09C-1443-8431-A14B583DED9C}"/>
          </ac:spMkLst>
        </pc:spChg>
        <pc:picChg chg="del">
          <ac:chgData name="Simon Shaxted" userId="9f9508456a4a5dab" providerId="LiveId" clId="{FE35926F-94EB-4EB7-AE3F-A95C26114E3A}" dt="2022-10-26T16:35:20.548" v="1784" actId="478"/>
          <ac:picMkLst>
            <pc:docMk/>
            <pc:sldMk cId="1183105144" sldId="2574"/>
            <ac:picMk id="3" creationId="{6269067B-8DBA-9C18-0599-4F8A7E45347C}"/>
          </ac:picMkLst>
        </pc:picChg>
        <pc:picChg chg="del">
          <ac:chgData name="Simon Shaxted" userId="9f9508456a4a5dab" providerId="LiveId" clId="{FE35926F-94EB-4EB7-AE3F-A95C26114E3A}" dt="2022-10-26T16:08:57.394" v="1606" actId="478"/>
          <ac:picMkLst>
            <pc:docMk/>
            <pc:sldMk cId="1183105144" sldId="2574"/>
            <ac:picMk id="5" creationId="{BBAAD66A-12AB-2DA0-1DC6-5A2E462FA1BE}"/>
          </ac:picMkLst>
        </pc:picChg>
        <pc:picChg chg="add mod">
          <ac:chgData name="Simon Shaxted" userId="9f9508456a4a5dab" providerId="LiveId" clId="{FE35926F-94EB-4EB7-AE3F-A95C26114E3A}" dt="2022-10-26T17:12:34.524" v="1967" actId="1076"/>
          <ac:picMkLst>
            <pc:docMk/>
            <pc:sldMk cId="1183105144" sldId="2574"/>
            <ac:picMk id="9" creationId="{80C434B5-FA5F-BA11-E9B5-97DA83530369}"/>
          </ac:picMkLst>
        </pc:picChg>
        <pc:picChg chg="del">
          <ac:chgData name="Simon Shaxted" userId="9f9508456a4a5dab" providerId="LiveId" clId="{FE35926F-94EB-4EB7-AE3F-A95C26114E3A}" dt="2022-10-26T16:08:57.394" v="1606" actId="478"/>
          <ac:picMkLst>
            <pc:docMk/>
            <pc:sldMk cId="1183105144" sldId="2574"/>
            <ac:picMk id="11" creationId="{1D7FD187-75AE-68AB-E392-A9144AFB6810}"/>
          </ac:picMkLst>
        </pc:picChg>
        <pc:picChg chg="add mod">
          <ac:chgData name="Simon Shaxted" userId="9f9508456a4a5dab" providerId="LiveId" clId="{FE35926F-94EB-4EB7-AE3F-A95C26114E3A}" dt="2022-10-26T17:12:37.134" v="1968" actId="1076"/>
          <ac:picMkLst>
            <pc:docMk/>
            <pc:sldMk cId="1183105144" sldId="2574"/>
            <ac:picMk id="12" creationId="{7A1296E6-AB81-00D6-F142-722C9F7778C5}"/>
          </ac:picMkLst>
        </pc:picChg>
        <pc:picChg chg="add mod">
          <ac:chgData name="Simon Shaxted" userId="9f9508456a4a5dab" providerId="LiveId" clId="{FE35926F-94EB-4EB7-AE3F-A95C26114E3A}" dt="2022-10-26T17:12:38.415" v="1969" actId="1076"/>
          <ac:picMkLst>
            <pc:docMk/>
            <pc:sldMk cId="1183105144" sldId="2574"/>
            <ac:picMk id="14" creationId="{0FCBED3B-CC3F-F476-B53A-9B2070ADEC66}"/>
          </ac:picMkLst>
        </pc:picChg>
        <pc:picChg chg="add mod">
          <ac:chgData name="Simon Shaxted" userId="9f9508456a4a5dab" providerId="LiveId" clId="{FE35926F-94EB-4EB7-AE3F-A95C26114E3A}" dt="2022-10-26T17:12:41.806" v="1970" actId="1076"/>
          <ac:picMkLst>
            <pc:docMk/>
            <pc:sldMk cId="1183105144" sldId="2574"/>
            <ac:picMk id="16" creationId="{2BEE7945-B699-8646-B62D-444255D22AC7}"/>
          </ac:picMkLst>
        </pc:picChg>
        <pc:picChg chg="del">
          <ac:chgData name="Simon Shaxted" userId="9f9508456a4a5dab" providerId="LiveId" clId="{FE35926F-94EB-4EB7-AE3F-A95C26114E3A}" dt="2022-10-26T16:08:54.929" v="1605" actId="478"/>
          <ac:picMkLst>
            <pc:docMk/>
            <pc:sldMk cId="1183105144" sldId="2574"/>
            <ac:picMk id="1026" creationId="{0A1DDA8A-B976-EAB6-53EC-B615EB220F11}"/>
          </ac:picMkLst>
        </pc:picChg>
        <pc:picChg chg="del">
          <ac:chgData name="Simon Shaxted" userId="9f9508456a4a5dab" providerId="LiveId" clId="{FE35926F-94EB-4EB7-AE3F-A95C26114E3A}" dt="2022-10-26T16:08:54.929" v="1605" actId="478"/>
          <ac:picMkLst>
            <pc:docMk/>
            <pc:sldMk cId="1183105144" sldId="2574"/>
            <ac:picMk id="1028" creationId="{52B1DB78-8675-60BF-C8AC-5721F06FE097}"/>
          </ac:picMkLst>
        </pc:picChg>
      </pc:sldChg>
      <pc:sldChg chg="addSp delSp modSp add mod modAnim">
        <pc:chgData name="Simon Shaxted" userId="9f9508456a4a5dab" providerId="LiveId" clId="{FE35926F-94EB-4EB7-AE3F-A95C26114E3A}" dt="2022-10-27T08:40:04.798" v="3299" actId="1038"/>
        <pc:sldMkLst>
          <pc:docMk/>
          <pc:sldMk cId="1876370761" sldId="2575"/>
        </pc:sldMkLst>
        <pc:spChg chg="add mod">
          <ac:chgData name="Simon Shaxted" userId="9f9508456a4a5dab" providerId="LiveId" clId="{FE35926F-94EB-4EB7-AE3F-A95C26114E3A}" dt="2022-10-26T19:03:08.865" v="2932" actId="113"/>
          <ac:spMkLst>
            <pc:docMk/>
            <pc:sldMk cId="1876370761" sldId="2575"/>
            <ac:spMk id="2" creationId="{4AF1319E-A97D-594C-2F51-404A54E22EC7}"/>
          </ac:spMkLst>
        </pc:spChg>
        <pc:spChg chg="add mod ord">
          <ac:chgData name="Simon Shaxted" userId="9f9508456a4a5dab" providerId="LiveId" clId="{FE35926F-94EB-4EB7-AE3F-A95C26114E3A}" dt="2022-10-26T19:06:01.936" v="2957" actId="167"/>
          <ac:spMkLst>
            <pc:docMk/>
            <pc:sldMk cId="1876370761" sldId="2575"/>
            <ac:spMk id="3" creationId="{3A566683-2222-581A-2999-1D2333B948B1}"/>
          </ac:spMkLst>
        </pc:spChg>
        <pc:spChg chg="add mod">
          <ac:chgData name="Simon Shaxted" userId="9f9508456a4a5dab" providerId="LiveId" clId="{FE35926F-94EB-4EB7-AE3F-A95C26114E3A}" dt="2022-10-26T19:06:31.092" v="2960"/>
          <ac:spMkLst>
            <pc:docMk/>
            <pc:sldMk cId="1876370761" sldId="2575"/>
            <ac:spMk id="4" creationId="{AEF7EAE4-12BF-B639-7479-E1C3931DD5B0}"/>
          </ac:spMkLst>
        </pc:spChg>
        <pc:spChg chg="del">
          <ac:chgData name="Simon Shaxted" userId="9f9508456a4a5dab" providerId="LiveId" clId="{FE35926F-94EB-4EB7-AE3F-A95C26114E3A}" dt="2022-10-26T19:02:34.324" v="2924" actId="478"/>
          <ac:spMkLst>
            <pc:docMk/>
            <pc:sldMk cId="1876370761" sldId="2575"/>
            <ac:spMk id="7" creationId="{084E20A6-E0FC-4093-B5F7-7221ABA05FF4}"/>
          </ac:spMkLst>
        </pc:spChg>
        <pc:spChg chg="mod">
          <ac:chgData name="Simon Shaxted" userId="9f9508456a4a5dab" providerId="LiveId" clId="{FE35926F-94EB-4EB7-AE3F-A95C26114E3A}" dt="2022-10-27T08:39:57.726" v="3298" actId="12788"/>
          <ac:spMkLst>
            <pc:docMk/>
            <pc:sldMk cId="1876370761" sldId="2575"/>
            <ac:spMk id="13" creationId="{72DAAD2C-1A2E-43BC-857E-9FBBFDC537AA}"/>
          </ac:spMkLst>
        </pc:spChg>
        <pc:spChg chg="mod">
          <ac:chgData name="Simon Shaxted" userId="9f9508456a4a5dab" providerId="LiveId" clId="{FE35926F-94EB-4EB7-AE3F-A95C26114E3A}" dt="2022-10-26T19:05:32.203" v="2955"/>
          <ac:spMkLst>
            <pc:docMk/>
            <pc:sldMk cId="1876370761" sldId="2575"/>
            <ac:spMk id="20" creationId="{73366078-9E7A-72F5-39C9-8A648581C9B1}"/>
          </ac:spMkLst>
        </pc:spChg>
        <pc:spChg chg="mod">
          <ac:chgData name="Simon Shaxted" userId="9f9508456a4a5dab" providerId="LiveId" clId="{FE35926F-94EB-4EB7-AE3F-A95C26114E3A}" dt="2022-10-26T19:04:37.013" v="2951"/>
          <ac:spMkLst>
            <pc:docMk/>
            <pc:sldMk cId="1876370761" sldId="2575"/>
            <ac:spMk id="24" creationId="{2802988F-606F-3464-8771-9227D783B763}"/>
          </ac:spMkLst>
        </pc:spChg>
        <pc:spChg chg="mod">
          <ac:chgData name="Simon Shaxted" userId="9f9508456a4a5dab" providerId="LiveId" clId="{FE35926F-94EB-4EB7-AE3F-A95C26114E3A}" dt="2022-10-26T19:05:05.637" v="2953"/>
          <ac:spMkLst>
            <pc:docMk/>
            <pc:sldMk cId="1876370761" sldId="2575"/>
            <ac:spMk id="29" creationId="{233D114A-AC01-EF68-9634-DCF2E28517EF}"/>
          </ac:spMkLst>
        </pc:spChg>
        <pc:spChg chg="mod">
          <ac:chgData name="Simon Shaxted" userId="9f9508456a4a5dab" providerId="LiveId" clId="{FE35926F-94EB-4EB7-AE3F-A95C26114E3A}" dt="2022-10-26T19:04:52.840" v="2952"/>
          <ac:spMkLst>
            <pc:docMk/>
            <pc:sldMk cId="1876370761" sldId="2575"/>
            <ac:spMk id="32" creationId="{D4F970BA-7761-1687-33CF-0773618E08E5}"/>
          </ac:spMkLst>
        </pc:spChg>
        <pc:spChg chg="mod">
          <ac:chgData name="Simon Shaxted" userId="9f9508456a4a5dab" providerId="LiveId" clId="{FE35926F-94EB-4EB7-AE3F-A95C26114E3A}" dt="2022-10-26T19:05:20.511" v="2954"/>
          <ac:spMkLst>
            <pc:docMk/>
            <pc:sldMk cId="1876370761" sldId="2575"/>
            <ac:spMk id="35" creationId="{CCBBF8C7-462C-5280-8DB4-21C18AF55689}"/>
          </ac:spMkLst>
        </pc:spChg>
        <pc:grpChg chg="mod">
          <ac:chgData name="Simon Shaxted" userId="9f9508456a4a5dab" providerId="LiveId" clId="{FE35926F-94EB-4EB7-AE3F-A95C26114E3A}" dt="2022-10-26T19:03:32.253" v="2943" actId="1035"/>
          <ac:grpSpMkLst>
            <pc:docMk/>
            <pc:sldMk cId="1876370761" sldId="2575"/>
            <ac:grpSpMk id="25" creationId="{735754DE-A1F0-031B-FF03-BD6DBA90A31A}"/>
          </ac:grpSpMkLst>
        </pc:grpChg>
        <pc:grpChg chg="mod">
          <ac:chgData name="Simon Shaxted" userId="9f9508456a4a5dab" providerId="LiveId" clId="{FE35926F-94EB-4EB7-AE3F-A95C26114E3A}" dt="2022-10-26T19:03:32.253" v="2943" actId="1035"/>
          <ac:grpSpMkLst>
            <pc:docMk/>
            <pc:sldMk cId="1876370761" sldId="2575"/>
            <ac:grpSpMk id="28" creationId="{3C44941C-74D9-F785-83E7-9E60F11FD442}"/>
          </ac:grpSpMkLst>
        </pc:grpChg>
        <pc:grpChg chg="mod">
          <ac:chgData name="Simon Shaxted" userId="9f9508456a4a5dab" providerId="LiveId" clId="{FE35926F-94EB-4EB7-AE3F-A95C26114E3A}" dt="2022-10-26T19:03:32.253" v="2943" actId="1035"/>
          <ac:grpSpMkLst>
            <pc:docMk/>
            <pc:sldMk cId="1876370761" sldId="2575"/>
            <ac:grpSpMk id="31" creationId="{43C71E01-B0CD-7011-C52F-9CD9BAA42592}"/>
          </ac:grpSpMkLst>
        </pc:grpChg>
        <pc:grpChg chg="mod">
          <ac:chgData name="Simon Shaxted" userId="9f9508456a4a5dab" providerId="LiveId" clId="{FE35926F-94EB-4EB7-AE3F-A95C26114E3A}" dt="2022-10-26T19:03:32.253" v="2943" actId="1035"/>
          <ac:grpSpMkLst>
            <pc:docMk/>
            <pc:sldMk cId="1876370761" sldId="2575"/>
            <ac:grpSpMk id="34" creationId="{8D3A5AA5-7E29-31D4-E3A2-D008BCAAE49B}"/>
          </ac:grpSpMkLst>
        </pc:grpChg>
        <pc:picChg chg="add del mod">
          <ac:chgData name="Simon Shaxted" userId="9f9508456a4a5dab" providerId="LiveId" clId="{FE35926F-94EB-4EB7-AE3F-A95C26114E3A}" dt="2022-10-27T08:23:54.784" v="3265" actId="478"/>
          <ac:picMkLst>
            <pc:docMk/>
            <pc:sldMk cId="1876370761" sldId="2575"/>
            <ac:picMk id="5" creationId="{4B2049F0-0D75-06B3-3C90-FBE02DDFBD3E}"/>
          </ac:picMkLst>
        </pc:picChg>
        <pc:picChg chg="add mod">
          <ac:chgData name="Simon Shaxted" userId="9f9508456a4a5dab" providerId="LiveId" clId="{FE35926F-94EB-4EB7-AE3F-A95C26114E3A}" dt="2022-10-27T08:40:04.798" v="3299" actId="1038"/>
          <ac:picMkLst>
            <pc:docMk/>
            <pc:sldMk cId="1876370761" sldId="2575"/>
            <ac:picMk id="6" creationId="{13035145-756D-94B2-3C33-A87583713D30}"/>
          </ac:picMkLst>
        </pc:picChg>
        <pc:picChg chg="add mod">
          <ac:chgData name="Simon Shaxted" userId="9f9508456a4a5dab" providerId="LiveId" clId="{FE35926F-94EB-4EB7-AE3F-A95C26114E3A}" dt="2022-10-27T08:40:04.798" v="3299" actId="1038"/>
          <ac:picMkLst>
            <pc:docMk/>
            <pc:sldMk cId="1876370761" sldId="2575"/>
            <ac:picMk id="7" creationId="{0AD7298D-307E-B5EA-AE6F-0EB77912E771}"/>
          </ac:picMkLst>
        </pc:picChg>
        <pc:picChg chg="add mod">
          <ac:chgData name="Simon Shaxted" userId="9f9508456a4a5dab" providerId="LiveId" clId="{FE35926F-94EB-4EB7-AE3F-A95C26114E3A}" dt="2022-10-27T08:40:04.798" v="3299" actId="1038"/>
          <ac:picMkLst>
            <pc:docMk/>
            <pc:sldMk cId="1876370761" sldId="2575"/>
            <ac:picMk id="9" creationId="{0B1C3EDB-8038-FDD1-5250-BB0FE18800CB}"/>
          </ac:picMkLst>
        </pc:picChg>
        <pc:picChg chg="del">
          <ac:chgData name="Simon Shaxted" userId="9f9508456a4a5dab" providerId="LiveId" clId="{FE35926F-94EB-4EB7-AE3F-A95C26114E3A}" dt="2022-10-26T19:03:36.205" v="2944" actId="478"/>
          <ac:picMkLst>
            <pc:docMk/>
            <pc:sldMk cId="1876370761" sldId="2575"/>
            <ac:picMk id="11" creationId="{AE4C1CF6-5D14-4C0E-AC23-379BBA8B4DB0}"/>
          </ac:picMkLst>
        </pc:picChg>
      </pc:sldChg>
      <pc:sldChg chg="delSp modSp add mod delAnim">
        <pc:chgData name="Simon Shaxted" userId="9f9508456a4a5dab" providerId="LiveId" clId="{FE35926F-94EB-4EB7-AE3F-A95C26114E3A}" dt="2022-10-27T08:32:49.551" v="3286" actId="207"/>
        <pc:sldMkLst>
          <pc:docMk/>
          <pc:sldMk cId="687522109" sldId="2576"/>
        </pc:sldMkLst>
        <pc:spChg chg="del">
          <ac:chgData name="Simon Shaxted" userId="9f9508456a4a5dab" providerId="LiveId" clId="{FE35926F-94EB-4EB7-AE3F-A95C26114E3A}" dt="2022-10-27T08:24:24.817" v="3268" actId="478"/>
          <ac:spMkLst>
            <pc:docMk/>
            <pc:sldMk cId="687522109" sldId="2576"/>
            <ac:spMk id="2" creationId="{91DDCCA4-B705-402B-18FC-FED48A01FAE2}"/>
          </ac:spMkLst>
        </pc:spChg>
        <pc:spChg chg="mod">
          <ac:chgData name="Simon Shaxted" userId="9f9508456a4a5dab" providerId="LiveId" clId="{FE35926F-94EB-4EB7-AE3F-A95C26114E3A}" dt="2022-10-27T08:09:41.158" v="3064" actId="20577"/>
          <ac:spMkLst>
            <pc:docMk/>
            <pc:sldMk cId="687522109" sldId="2576"/>
            <ac:spMk id="7" creationId="{A03AD4D1-B8B7-5543-8BDF-5526B76E5E95}"/>
          </ac:spMkLst>
        </pc:spChg>
        <pc:picChg chg="mod modCrop">
          <ac:chgData name="Simon Shaxted" userId="9f9508456a4a5dab" providerId="LiveId" clId="{FE35926F-94EB-4EB7-AE3F-A95C26114E3A}" dt="2022-10-27T08:11:15.408" v="3069" actId="1035"/>
          <ac:picMkLst>
            <pc:docMk/>
            <pc:sldMk cId="687522109" sldId="2576"/>
            <ac:picMk id="3" creationId="{6269067B-8DBA-9C18-0599-4F8A7E45347C}"/>
          </ac:picMkLst>
        </pc:picChg>
        <pc:picChg chg="mod">
          <ac:chgData name="Simon Shaxted" userId="9f9508456a4a5dab" providerId="LiveId" clId="{FE35926F-94EB-4EB7-AE3F-A95C26114E3A}" dt="2022-10-27T08:32:49.551" v="3286" actId="207"/>
          <ac:picMkLst>
            <pc:docMk/>
            <pc:sldMk cId="687522109" sldId="2576"/>
            <ac:picMk id="5" creationId="{BBAAD66A-12AB-2DA0-1DC6-5A2E462FA1BE}"/>
          </ac:picMkLst>
        </pc:picChg>
      </pc:sldChg>
      <pc:sldChg chg="modSp add mod">
        <pc:chgData name="Simon Shaxted" userId="9f9508456a4a5dab" providerId="LiveId" clId="{FE35926F-94EB-4EB7-AE3F-A95C26114E3A}" dt="2022-10-27T08:33:02.579" v="3289" actId="207"/>
        <pc:sldMkLst>
          <pc:docMk/>
          <pc:sldMk cId="3849002650" sldId="2577"/>
        </pc:sldMkLst>
        <pc:spChg chg="mod">
          <ac:chgData name="Simon Shaxted" userId="9f9508456a4a5dab" providerId="LiveId" clId="{FE35926F-94EB-4EB7-AE3F-A95C26114E3A}" dt="2022-10-27T08:13:14.758" v="3104" actId="20577"/>
          <ac:spMkLst>
            <pc:docMk/>
            <pc:sldMk cId="3849002650" sldId="2577"/>
            <ac:spMk id="7" creationId="{A03AD4D1-B8B7-5543-8BDF-5526B76E5E95}"/>
          </ac:spMkLst>
        </pc:spChg>
        <pc:picChg chg="mod">
          <ac:chgData name="Simon Shaxted" userId="9f9508456a4a5dab" providerId="LiveId" clId="{FE35926F-94EB-4EB7-AE3F-A95C26114E3A}" dt="2022-10-27T08:13:04.666" v="3078" actId="29295"/>
          <ac:picMkLst>
            <pc:docMk/>
            <pc:sldMk cId="3849002650" sldId="2577"/>
            <ac:picMk id="3" creationId="{6269067B-8DBA-9C18-0599-4F8A7E45347C}"/>
          </ac:picMkLst>
        </pc:picChg>
        <pc:picChg chg="mod">
          <ac:chgData name="Simon Shaxted" userId="9f9508456a4a5dab" providerId="LiveId" clId="{FE35926F-94EB-4EB7-AE3F-A95C26114E3A}" dt="2022-10-27T08:33:02.579" v="3289" actId="207"/>
          <ac:picMkLst>
            <pc:docMk/>
            <pc:sldMk cId="3849002650" sldId="2577"/>
            <ac:picMk id="5" creationId="{BBAAD66A-12AB-2DA0-1DC6-5A2E462FA1BE}"/>
          </ac:picMkLst>
        </pc:picChg>
      </pc:sldChg>
      <pc:sldChg chg="modSp add mod ord">
        <pc:chgData name="Simon Shaxted" userId="9f9508456a4a5dab" providerId="LiveId" clId="{FE35926F-94EB-4EB7-AE3F-A95C26114E3A}" dt="2022-10-27T08:20:16.359" v="3251"/>
        <pc:sldMkLst>
          <pc:docMk/>
          <pc:sldMk cId="2985041117" sldId="2578"/>
        </pc:sldMkLst>
        <pc:spChg chg="mod">
          <ac:chgData name="Simon Shaxted" userId="9f9508456a4a5dab" providerId="LiveId" clId="{FE35926F-94EB-4EB7-AE3F-A95C26114E3A}" dt="2022-10-27T08:16:51.186" v="3236" actId="113"/>
          <ac:spMkLst>
            <pc:docMk/>
            <pc:sldMk cId="2985041117" sldId="2578"/>
            <ac:spMk id="2" creationId="{5ECA6DAE-5A5F-F4C4-A5F2-AE9DF4BB1AA3}"/>
          </ac:spMkLst>
        </pc:spChg>
        <pc:spChg chg="mod">
          <ac:chgData name="Simon Shaxted" userId="9f9508456a4a5dab" providerId="LiveId" clId="{FE35926F-94EB-4EB7-AE3F-A95C26114E3A}" dt="2022-10-27T08:16:04.345" v="3233" actId="465"/>
          <ac:spMkLst>
            <pc:docMk/>
            <pc:sldMk cId="2985041117" sldId="2578"/>
            <ac:spMk id="19" creationId="{E33D5F72-D623-44F0-D4AF-62401FFC3063}"/>
          </ac:spMkLst>
        </pc:spChg>
        <pc:spChg chg="mod">
          <ac:chgData name="Simon Shaxted" userId="9f9508456a4a5dab" providerId="LiveId" clId="{FE35926F-94EB-4EB7-AE3F-A95C26114E3A}" dt="2022-10-27T08:16:04.345" v="3233" actId="465"/>
          <ac:spMkLst>
            <pc:docMk/>
            <pc:sldMk cId="2985041117" sldId="2578"/>
            <ac:spMk id="20" creationId="{2AD3A5EC-A09C-1443-8431-A14B583DED9C}"/>
          </ac:spMkLst>
        </pc:spChg>
      </pc:sldChg>
      <pc:sldChg chg="add del">
        <pc:chgData name="Simon Shaxted" userId="9f9508456a4a5dab" providerId="LiveId" clId="{FE35926F-94EB-4EB7-AE3F-A95C26114E3A}" dt="2022-10-27T08:38:05.951" v="3293"/>
        <pc:sldMkLst>
          <pc:docMk/>
          <pc:sldMk cId="1083994402" sldId="2579"/>
        </pc:sldMkLst>
      </pc:sldChg>
      <pc:sldChg chg="add modNotesTx">
        <pc:chgData name="Simon Shaxted" userId="9f9508456a4a5dab" providerId="LiveId" clId="{FE35926F-94EB-4EB7-AE3F-A95C26114E3A}" dt="2022-10-27T09:16:03.204" v="3301" actId="20577"/>
        <pc:sldMkLst>
          <pc:docMk/>
          <pc:sldMk cId="3385269832" sldId="257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88A954-D306-473F-84C7-C7EED32ACA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7FFA7-8E32-4CC8-AC6C-A22E3563FD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7972F-466E-485A-888A-3E6ECE5BC824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4467C-4074-417C-99A4-0142CEF029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965F8D-8576-4005-AC55-0ED65E2EC2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4E57D-10AE-408B-A04C-1F968703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834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639A9-0CD2-2744-B770-EA455BEF754E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1A601-D8BD-B040-ABA4-FE93694EB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85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0" indent="0"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95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Images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800" dirty="0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Microsoft Fluent Emoji – Via </a:t>
            </a:r>
            <a:r>
              <a:rPr lang="en-GB" sz="1800" dirty="0" err="1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Emojipedia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98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Images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b="0" dirty="0"/>
              <a:t>iStock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800" dirty="0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Microsoft Fluent Emoji – Via </a:t>
            </a:r>
            <a:r>
              <a:rPr lang="en-GB" sz="1800" dirty="0" err="1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Emojipedia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0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Images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800" dirty="0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Microsoft Fluent Emoji – Via </a:t>
            </a:r>
            <a:r>
              <a:rPr lang="en-GB" sz="1800" dirty="0" err="1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Emojipedia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06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Images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References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lang="en-GB" b="0" dirty="0"/>
              <a:t>https://dictionary.cambridge.org/dictionary/english/addictive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26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Images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References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b="0" dirty="0"/>
              <a:t>https://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52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56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/>
              <a:t>Images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="0" dirty="0"/>
              <a:t>https://icons8.com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958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Images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b="0" dirty="0"/>
              <a:t>iStock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References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b="0" dirty="0"/>
              <a:t>https://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691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Images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References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b="0" dirty="0"/>
              <a:t>https://www.henryford.com/blog/2021/05/how-to-boost-feel-good-hormones-naturally#:~:text=Dopamine%3A%20Often%20called%20the%20%22happy,ll%20get%20a%20dopamine%20hit.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</a:pPr>
            <a:r>
              <a:rPr lang="en-GB" b="0" dirty="0"/>
              <a:t>https://www.healthline.com/health/happy-hormone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810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Images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800" dirty="0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Microsoft Fluent Emoji – Via </a:t>
            </a:r>
            <a:r>
              <a:rPr lang="en-GB" sz="1800" dirty="0" err="1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Emojipedia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15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Images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b="0" dirty="0"/>
              <a:t>iStock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800" dirty="0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Microsoft Fluent Emoji – Via </a:t>
            </a:r>
            <a:r>
              <a:rPr lang="en-GB" sz="1800" dirty="0" err="1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Emojipedia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49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Images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800" dirty="0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Microsoft Fluent Emoji – Via </a:t>
            </a:r>
            <a:r>
              <a:rPr lang="en-GB" sz="1800" dirty="0" err="1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Emojipedia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20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Images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800" dirty="0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Microsoft Fluent Emoji – Via </a:t>
            </a:r>
            <a:r>
              <a:rPr lang="en-GB" sz="1800" dirty="0" err="1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Emojipedia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9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Images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800" dirty="0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Microsoft Fluent Emoji – Via </a:t>
            </a:r>
            <a:r>
              <a:rPr lang="en-GB" sz="1800" dirty="0" err="1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Emojipedia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3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Images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b="0" dirty="0" err="1"/>
              <a:t>Unsplash</a:t>
            </a:r>
            <a:endParaRPr lang="en-GB" b="0" dirty="0"/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800" dirty="0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Microsoft Fluent Emoji – Via </a:t>
            </a:r>
            <a:r>
              <a:rPr lang="en-GB" sz="1800" dirty="0" err="1">
                <a:solidFill>
                  <a:srgbClr val="222222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Emojipedia</a:t>
            </a: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F1A601-D8BD-B040-ABA4-FE93694EBC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66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7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A15F7C-B426-444A-95D5-518937B3029A}"/>
              </a:ext>
            </a:extLst>
          </p:cNvPr>
          <p:cNvSpPr txBox="1"/>
          <p:nvPr/>
        </p:nvSpPr>
        <p:spPr>
          <a:xfrm>
            <a:off x="4010026" y="3289910"/>
            <a:ext cx="4381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Primary 5-7</a:t>
            </a:r>
          </a:p>
          <a:p>
            <a:pPr algn="r"/>
            <a:endParaRPr lang="en-GB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705FE7-7E34-4478-ADEF-A2D0D8894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8" y="2460877"/>
            <a:ext cx="8587464" cy="1225297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1F91AE9-BE18-47CC-BA23-A89413899A8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98" y="5674031"/>
            <a:ext cx="4841502" cy="10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sembly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C262CA-1DA5-469F-B2F7-D701406B73F5}"/>
              </a:ext>
            </a:extLst>
          </p:cNvPr>
          <p:cNvSpPr/>
          <p:nvPr/>
        </p:nvSpPr>
        <p:spPr>
          <a:xfrm>
            <a:off x="0" y="995680"/>
            <a:ext cx="9144000" cy="5862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083091E-B4FC-4E04-AF31-1F5B51D5E806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8" name="Google Shape;467;p5">
            <a:extLst>
              <a:ext uri="{FF2B5EF4-FFF2-40B4-BE49-F238E27FC236}">
                <a16:creationId xmlns:a16="http://schemas.microsoft.com/office/drawing/2014/main" id="{38BFCBDD-07FE-36DB-17C5-FFABA45C8480}"/>
              </a:ext>
            </a:extLst>
          </p:cNvPr>
          <p:cNvSpPr/>
          <p:nvPr/>
        </p:nvSpPr>
        <p:spPr>
          <a:xfrm flipH="1">
            <a:off x="-9331" y="995947"/>
            <a:ext cx="9159435" cy="5870722"/>
          </a:xfrm>
          <a:prstGeom prst="rect">
            <a:avLst/>
          </a:prstGeom>
          <a:gradFill>
            <a:gsLst>
              <a:gs pos="0">
                <a:schemeClr val="bg2">
                  <a:lumMod val="90000"/>
                  <a:alpha val="66000"/>
                </a:schemeClr>
              </a:gs>
              <a:gs pos="35000">
                <a:schemeClr val="dk1">
                  <a:alpha val="65000"/>
                </a:schemeClr>
              </a:gs>
              <a:gs pos="67000">
                <a:schemeClr val="dk1">
                  <a:alpha val="65000"/>
                </a:schemeClr>
              </a:gs>
              <a:gs pos="100000">
                <a:schemeClr val="accent5">
                  <a:lumMod val="9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FB2F328-6BAB-8C9A-3420-A28E14111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8" y="241911"/>
            <a:ext cx="7739062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8333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semb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C06115C-17EE-4BBE-90AF-0972C845F1CF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25BD4-C86F-4256-8699-DBE3876DC42C}"/>
              </a:ext>
            </a:extLst>
          </p:cNvPr>
          <p:cNvSpPr/>
          <p:nvPr/>
        </p:nvSpPr>
        <p:spPr>
          <a:xfrm>
            <a:off x="0" y="995680"/>
            <a:ext cx="9144000" cy="5862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6607E7B-1C52-4295-AC38-BEF6513041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8" y="241911"/>
            <a:ext cx="7739062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C91BCF4C-D30A-4F54-879B-DBDCE0202A8D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</p:spTree>
    <p:extLst>
      <p:ext uri="{BB962C8B-B14F-4D97-AF65-F5344CB8AC3E}">
        <p14:creationId xmlns:p14="http://schemas.microsoft.com/office/powerpoint/2010/main" val="3854430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mby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77E47A-EC6D-9D4C-8A47-FFE871D36D1A}"/>
              </a:ext>
            </a:extLst>
          </p:cNvPr>
          <p:cNvSpPr/>
          <p:nvPr/>
        </p:nvSpPr>
        <p:spPr>
          <a:xfrm flipH="1">
            <a:off x="0" y="1023839"/>
            <a:ext cx="9146729" cy="5834966"/>
          </a:xfrm>
          <a:prstGeom prst="rect">
            <a:avLst/>
          </a:prstGeom>
          <a:gradFill flip="none" rotWithShape="1">
            <a:gsLst>
              <a:gs pos="100000">
                <a:srgbClr val="EF3340">
                  <a:alpha val="23000"/>
                </a:srgbClr>
              </a:gs>
              <a:gs pos="75000">
                <a:schemeClr val="accent2">
                  <a:alpha val="23000"/>
                </a:schemeClr>
              </a:gs>
              <a:gs pos="25000">
                <a:srgbClr val="80A0F2">
                  <a:alpha val="23000"/>
                </a:srgbClr>
              </a:gs>
              <a:gs pos="0">
                <a:schemeClr val="tx2">
                  <a:alpha val="2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6445E50-5272-87A4-8CC5-0069B1D9E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519" y="1513777"/>
            <a:ext cx="2366092" cy="1700668"/>
          </a:xfrm>
          <a:custGeom>
            <a:avLst/>
            <a:gdLst>
              <a:gd name="connsiteX0" fmla="*/ 0 w 2366092"/>
              <a:gd name="connsiteY0" fmla="*/ 283450 h 1700668"/>
              <a:gd name="connsiteX1" fmla="*/ 283450 w 2366092"/>
              <a:gd name="connsiteY1" fmla="*/ 0 h 1700668"/>
              <a:gd name="connsiteX2" fmla="*/ 853770 w 2366092"/>
              <a:gd name="connsiteY2" fmla="*/ 0 h 1700668"/>
              <a:gd name="connsiteX3" fmla="*/ 1380220 w 2366092"/>
              <a:gd name="connsiteY3" fmla="*/ 0 h 1700668"/>
              <a:gd name="connsiteX4" fmla="*/ 1380220 w 2366092"/>
              <a:gd name="connsiteY4" fmla="*/ 0 h 1700668"/>
              <a:gd name="connsiteX5" fmla="*/ 1971743 w 2366092"/>
              <a:gd name="connsiteY5" fmla="*/ 0 h 1700668"/>
              <a:gd name="connsiteX6" fmla="*/ 2082642 w 2366092"/>
              <a:gd name="connsiteY6" fmla="*/ 0 h 1700668"/>
              <a:gd name="connsiteX7" fmla="*/ 2366092 w 2366092"/>
              <a:gd name="connsiteY7" fmla="*/ 283450 h 1700668"/>
              <a:gd name="connsiteX8" fmla="*/ 2366092 w 2366092"/>
              <a:gd name="connsiteY8" fmla="*/ 644839 h 1700668"/>
              <a:gd name="connsiteX9" fmla="*/ 2366092 w 2366092"/>
              <a:gd name="connsiteY9" fmla="*/ 992056 h 1700668"/>
              <a:gd name="connsiteX10" fmla="*/ 2646498 w 2366092"/>
              <a:gd name="connsiteY10" fmla="*/ 1519853 h 1700668"/>
              <a:gd name="connsiteX11" fmla="*/ 2366092 w 2366092"/>
              <a:gd name="connsiteY11" fmla="*/ 1417223 h 1700668"/>
              <a:gd name="connsiteX12" fmla="*/ 2366092 w 2366092"/>
              <a:gd name="connsiteY12" fmla="*/ 1417218 h 1700668"/>
              <a:gd name="connsiteX13" fmla="*/ 2082642 w 2366092"/>
              <a:gd name="connsiteY13" fmla="*/ 1700668 h 1700668"/>
              <a:gd name="connsiteX14" fmla="*/ 1971743 w 2366092"/>
              <a:gd name="connsiteY14" fmla="*/ 1700668 h 1700668"/>
              <a:gd name="connsiteX15" fmla="*/ 1380220 w 2366092"/>
              <a:gd name="connsiteY15" fmla="*/ 1700668 h 1700668"/>
              <a:gd name="connsiteX16" fmla="*/ 1380220 w 2366092"/>
              <a:gd name="connsiteY16" fmla="*/ 1700668 h 1700668"/>
              <a:gd name="connsiteX17" fmla="*/ 853770 w 2366092"/>
              <a:gd name="connsiteY17" fmla="*/ 1700668 h 1700668"/>
              <a:gd name="connsiteX18" fmla="*/ 283450 w 2366092"/>
              <a:gd name="connsiteY18" fmla="*/ 1700668 h 1700668"/>
              <a:gd name="connsiteX19" fmla="*/ 0 w 2366092"/>
              <a:gd name="connsiteY19" fmla="*/ 1417218 h 1700668"/>
              <a:gd name="connsiteX20" fmla="*/ 0 w 2366092"/>
              <a:gd name="connsiteY20" fmla="*/ 1417223 h 1700668"/>
              <a:gd name="connsiteX21" fmla="*/ 0 w 2366092"/>
              <a:gd name="connsiteY21" fmla="*/ 992056 h 1700668"/>
              <a:gd name="connsiteX22" fmla="*/ 0 w 2366092"/>
              <a:gd name="connsiteY22" fmla="*/ 992056 h 1700668"/>
              <a:gd name="connsiteX23" fmla="*/ 0 w 2366092"/>
              <a:gd name="connsiteY23" fmla="*/ 644839 h 1700668"/>
              <a:gd name="connsiteX24" fmla="*/ 0 w 2366092"/>
              <a:gd name="connsiteY24" fmla="*/ 283450 h 170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66092" h="1700668" fill="none" extrusionOk="0">
                <a:moveTo>
                  <a:pt x="0" y="283450"/>
                </a:moveTo>
                <a:cubicBezTo>
                  <a:pt x="2882" y="107623"/>
                  <a:pt x="132157" y="12083"/>
                  <a:pt x="283450" y="0"/>
                </a:cubicBezTo>
                <a:cubicBezTo>
                  <a:pt x="487229" y="24413"/>
                  <a:pt x="640041" y="5582"/>
                  <a:pt x="853770" y="0"/>
                </a:cubicBezTo>
                <a:cubicBezTo>
                  <a:pt x="1067499" y="-5582"/>
                  <a:pt x="1205859" y="-19670"/>
                  <a:pt x="1380220" y="0"/>
                </a:cubicBezTo>
                <a:lnTo>
                  <a:pt x="1380220" y="0"/>
                </a:lnTo>
                <a:cubicBezTo>
                  <a:pt x="1631763" y="24808"/>
                  <a:pt x="1760636" y="10769"/>
                  <a:pt x="1971743" y="0"/>
                </a:cubicBezTo>
                <a:cubicBezTo>
                  <a:pt x="2008417" y="1150"/>
                  <a:pt x="2051809" y="1755"/>
                  <a:pt x="2082642" y="0"/>
                </a:cubicBezTo>
                <a:cubicBezTo>
                  <a:pt x="2242640" y="-2119"/>
                  <a:pt x="2342746" y="122995"/>
                  <a:pt x="2366092" y="283450"/>
                </a:cubicBezTo>
                <a:cubicBezTo>
                  <a:pt x="2368235" y="449304"/>
                  <a:pt x="2359104" y="515165"/>
                  <a:pt x="2366092" y="644839"/>
                </a:cubicBezTo>
                <a:cubicBezTo>
                  <a:pt x="2373080" y="774513"/>
                  <a:pt x="2353483" y="818828"/>
                  <a:pt x="2366092" y="992056"/>
                </a:cubicBezTo>
                <a:cubicBezTo>
                  <a:pt x="2484248" y="1174854"/>
                  <a:pt x="2527349" y="1290019"/>
                  <a:pt x="2646498" y="1519853"/>
                </a:cubicBezTo>
                <a:cubicBezTo>
                  <a:pt x="2549413" y="1495940"/>
                  <a:pt x="2431689" y="1431160"/>
                  <a:pt x="2366092" y="1417223"/>
                </a:cubicBezTo>
                <a:lnTo>
                  <a:pt x="2366092" y="1417218"/>
                </a:lnTo>
                <a:cubicBezTo>
                  <a:pt x="2366021" y="1564789"/>
                  <a:pt x="2239707" y="1706818"/>
                  <a:pt x="2082642" y="1700668"/>
                </a:cubicBezTo>
                <a:cubicBezTo>
                  <a:pt x="2028113" y="1698998"/>
                  <a:pt x="2003081" y="1696570"/>
                  <a:pt x="1971743" y="1700668"/>
                </a:cubicBezTo>
                <a:cubicBezTo>
                  <a:pt x="1706913" y="1724333"/>
                  <a:pt x="1557030" y="1705451"/>
                  <a:pt x="1380220" y="1700668"/>
                </a:cubicBezTo>
                <a:lnTo>
                  <a:pt x="1380220" y="1700668"/>
                </a:lnTo>
                <a:cubicBezTo>
                  <a:pt x="1232537" y="1676064"/>
                  <a:pt x="1044278" y="1684784"/>
                  <a:pt x="853770" y="1700668"/>
                </a:cubicBezTo>
                <a:cubicBezTo>
                  <a:pt x="663262" y="1716553"/>
                  <a:pt x="548165" y="1722414"/>
                  <a:pt x="283450" y="1700668"/>
                </a:cubicBezTo>
                <a:cubicBezTo>
                  <a:pt x="123692" y="1682180"/>
                  <a:pt x="-23266" y="1557768"/>
                  <a:pt x="0" y="1417218"/>
                </a:cubicBezTo>
                <a:lnTo>
                  <a:pt x="0" y="1417223"/>
                </a:lnTo>
                <a:cubicBezTo>
                  <a:pt x="-10636" y="1238361"/>
                  <a:pt x="18870" y="1194240"/>
                  <a:pt x="0" y="992056"/>
                </a:cubicBezTo>
                <a:lnTo>
                  <a:pt x="0" y="992056"/>
                </a:lnTo>
                <a:cubicBezTo>
                  <a:pt x="4997" y="906157"/>
                  <a:pt x="-15370" y="726852"/>
                  <a:pt x="0" y="644839"/>
                </a:cubicBezTo>
                <a:cubicBezTo>
                  <a:pt x="15370" y="562826"/>
                  <a:pt x="-15653" y="371557"/>
                  <a:pt x="0" y="283450"/>
                </a:cubicBezTo>
                <a:close/>
              </a:path>
              <a:path w="2366092" h="1700668" stroke="0" extrusionOk="0">
                <a:moveTo>
                  <a:pt x="0" y="283450"/>
                </a:moveTo>
                <a:cubicBezTo>
                  <a:pt x="-902" y="118493"/>
                  <a:pt x="138278" y="-12597"/>
                  <a:pt x="283450" y="0"/>
                </a:cubicBezTo>
                <a:cubicBezTo>
                  <a:pt x="470471" y="-24314"/>
                  <a:pt x="619883" y="-16294"/>
                  <a:pt x="853770" y="0"/>
                </a:cubicBezTo>
                <a:cubicBezTo>
                  <a:pt x="1087657" y="16294"/>
                  <a:pt x="1188830" y="-13546"/>
                  <a:pt x="1380220" y="0"/>
                </a:cubicBezTo>
                <a:lnTo>
                  <a:pt x="1380220" y="0"/>
                </a:lnTo>
                <a:cubicBezTo>
                  <a:pt x="1629202" y="-24523"/>
                  <a:pt x="1764184" y="5631"/>
                  <a:pt x="1971743" y="0"/>
                </a:cubicBezTo>
                <a:cubicBezTo>
                  <a:pt x="1998621" y="4152"/>
                  <a:pt x="2036510" y="3365"/>
                  <a:pt x="2082642" y="0"/>
                </a:cubicBezTo>
                <a:cubicBezTo>
                  <a:pt x="2268003" y="-12038"/>
                  <a:pt x="2392963" y="153574"/>
                  <a:pt x="2366092" y="283450"/>
                </a:cubicBezTo>
                <a:cubicBezTo>
                  <a:pt x="2370707" y="443454"/>
                  <a:pt x="2354976" y="518039"/>
                  <a:pt x="2366092" y="644839"/>
                </a:cubicBezTo>
                <a:cubicBezTo>
                  <a:pt x="2377208" y="771639"/>
                  <a:pt x="2379477" y="885309"/>
                  <a:pt x="2366092" y="992056"/>
                </a:cubicBezTo>
                <a:cubicBezTo>
                  <a:pt x="2441364" y="1164131"/>
                  <a:pt x="2493966" y="1288070"/>
                  <a:pt x="2646498" y="1519853"/>
                </a:cubicBezTo>
                <a:cubicBezTo>
                  <a:pt x="2508333" y="1471822"/>
                  <a:pt x="2449077" y="1449374"/>
                  <a:pt x="2366092" y="1417223"/>
                </a:cubicBezTo>
                <a:lnTo>
                  <a:pt x="2366092" y="1417218"/>
                </a:lnTo>
                <a:cubicBezTo>
                  <a:pt x="2363191" y="1558309"/>
                  <a:pt x="2241278" y="1697427"/>
                  <a:pt x="2082642" y="1700668"/>
                </a:cubicBezTo>
                <a:cubicBezTo>
                  <a:pt x="2051321" y="1701634"/>
                  <a:pt x="2002795" y="1699635"/>
                  <a:pt x="1971743" y="1700668"/>
                </a:cubicBezTo>
                <a:cubicBezTo>
                  <a:pt x="1725021" y="1694398"/>
                  <a:pt x="1595597" y="1716530"/>
                  <a:pt x="1380220" y="1700668"/>
                </a:cubicBezTo>
                <a:lnTo>
                  <a:pt x="1380220" y="1700668"/>
                </a:lnTo>
                <a:cubicBezTo>
                  <a:pt x="1240057" y="1679247"/>
                  <a:pt x="993517" y="1708746"/>
                  <a:pt x="853770" y="1700668"/>
                </a:cubicBezTo>
                <a:cubicBezTo>
                  <a:pt x="714023" y="1692591"/>
                  <a:pt x="515348" y="1715546"/>
                  <a:pt x="283450" y="1700668"/>
                </a:cubicBezTo>
                <a:cubicBezTo>
                  <a:pt x="124861" y="1708686"/>
                  <a:pt x="30094" y="1596747"/>
                  <a:pt x="0" y="1417218"/>
                </a:cubicBezTo>
                <a:lnTo>
                  <a:pt x="0" y="1417223"/>
                </a:lnTo>
                <a:cubicBezTo>
                  <a:pt x="-8515" y="1269120"/>
                  <a:pt x="-775" y="1156220"/>
                  <a:pt x="0" y="992056"/>
                </a:cubicBezTo>
                <a:lnTo>
                  <a:pt x="0" y="992056"/>
                </a:lnTo>
                <a:cubicBezTo>
                  <a:pt x="-6141" y="825768"/>
                  <a:pt x="-15256" y="750502"/>
                  <a:pt x="0" y="644839"/>
                </a:cubicBezTo>
                <a:cubicBezTo>
                  <a:pt x="15256" y="539176"/>
                  <a:pt x="10232" y="420033"/>
                  <a:pt x="0" y="283450"/>
                </a:cubicBezTo>
                <a:close/>
              </a:path>
            </a:pathLst>
          </a:custGeom>
          <a:solidFill>
            <a:schemeClr val="bg2"/>
          </a:solidFill>
          <a:ln w="285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3976600361">
                  <a:prstGeom prst="wedgeRoundRectCallout">
                    <a:avLst>
                      <a:gd name="adj1" fmla="val 61851"/>
                      <a:gd name="adj2" fmla="val 393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D869024-5EE1-8E5B-165F-279D144431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519" y="3836504"/>
            <a:ext cx="2366092" cy="1700668"/>
          </a:xfrm>
          <a:custGeom>
            <a:avLst/>
            <a:gdLst>
              <a:gd name="connsiteX0" fmla="*/ 0 w 2366092"/>
              <a:gd name="connsiteY0" fmla="*/ 283450 h 1700668"/>
              <a:gd name="connsiteX1" fmla="*/ 283450 w 2366092"/>
              <a:gd name="connsiteY1" fmla="*/ 0 h 1700668"/>
              <a:gd name="connsiteX2" fmla="*/ 853770 w 2366092"/>
              <a:gd name="connsiteY2" fmla="*/ 0 h 1700668"/>
              <a:gd name="connsiteX3" fmla="*/ 1380220 w 2366092"/>
              <a:gd name="connsiteY3" fmla="*/ 0 h 1700668"/>
              <a:gd name="connsiteX4" fmla="*/ 1380220 w 2366092"/>
              <a:gd name="connsiteY4" fmla="*/ 0 h 1700668"/>
              <a:gd name="connsiteX5" fmla="*/ 1971743 w 2366092"/>
              <a:gd name="connsiteY5" fmla="*/ 0 h 1700668"/>
              <a:gd name="connsiteX6" fmla="*/ 2082642 w 2366092"/>
              <a:gd name="connsiteY6" fmla="*/ 0 h 1700668"/>
              <a:gd name="connsiteX7" fmla="*/ 2366092 w 2366092"/>
              <a:gd name="connsiteY7" fmla="*/ 283450 h 1700668"/>
              <a:gd name="connsiteX8" fmla="*/ 2366092 w 2366092"/>
              <a:gd name="connsiteY8" fmla="*/ 283445 h 1700668"/>
              <a:gd name="connsiteX9" fmla="*/ 2635874 w 2366092"/>
              <a:gd name="connsiteY9" fmla="*/ 222685 h 1700668"/>
              <a:gd name="connsiteX10" fmla="*/ 2366092 w 2366092"/>
              <a:gd name="connsiteY10" fmla="*/ 708612 h 1700668"/>
              <a:gd name="connsiteX11" fmla="*/ 2366092 w 2366092"/>
              <a:gd name="connsiteY11" fmla="*/ 1048743 h 1700668"/>
              <a:gd name="connsiteX12" fmla="*/ 2366092 w 2366092"/>
              <a:gd name="connsiteY12" fmla="*/ 1417218 h 1700668"/>
              <a:gd name="connsiteX13" fmla="*/ 2082642 w 2366092"/>
              <a:gd name="connsiteY13" fmla="*/ 1700668 h 1700668"/>
              <a:gd name="connsiteX14" fmla="*/ 1971743 w 2366092"/>
              <a:gd name="connsiteY14" fmla="*/ 1700668 h 1700668"/>
              <a:gd name="connsiteX15" fmla="*/ 1380220 w 2366092"/>
              <a:gd name="connsiteY15" fmla="*/ 1700668 h 1700668"/>
              <a:gd name="connsiteX16" fmla="*/ 1380220 w 2366092"/>
              <a:gd name="connsiteY16" fmla="*/ 1700668 h 1700668"/>
              <a:gd name="connsiteX17" fmla="*/ 853770 w 2366092"/>
              <a:gd name="connsiteY17" fmla="*/ 1700668 h 1700668"/>
              <a:gd name="connsiteX18" fmla="*/ 283450 w 2366092"/>
              <a:gd name="connsiteY18" fmla="*/ 1700668 h 1700668"/>
              <a:gd name="connsiteX19" fmla="*/ 0 w 2366092"/>
              <a:gd name="connsiteY19" fmla="*/ 1417218 h 1700668"/>
              <a:gd name="connsiteX20" fmla="*/ 0 w 2366092"/>
              <a:gd name="connsiteY20" fmla="*/ 1062915 h 1700668"/>
              <a:gd name="connsiteX21" fmla="*/ 0 w 2366092"/>
              <a:gd name="connsiteY21" fmla="*/ 708612 h 1700668"/>
              <a:gd name="connsiteX22" fmla="*/ 0 w 2366092"/>
              <a:gd name="connsiteY22" fmla="*/ 283445 h 1700668"/>
              <a:gd name="connsiteX23" fmla="*/ 0 w 2366092"/>
              <a:gd name="connsiteY23" fmla="*/ 283445 h 1700668"/>
              <a:gd name="connsiteX24" fmla="*/ 0 w 2366092"/>
              <a:gd name="connsiteY24" fmla="*/ 283450 h 170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66092" h="1700668" fill="none" extrusionOk="0">
                <a:moveTo>
                  <a:pt x="0" y="283450"/>
                </a:moveTo>
                <a:cubicBezTo>
                  <a:pt x="2882" y="107623"/>
                  <a:pt x="132157" y="12083"/>
                  <a:pt x="283450" y="0"/>
                </a:cubicBezTo>
                <a:cubicBezTo>
                  <a:pt x="487229" y="24413"/>
                  <a:pt x="640041" y="5582"/>
                  <a:pt x="853770" y="0"/>
                </a:cubicBezTo>
                <a:cubicBezTo>
                  <a:pt x="1067499" y="-5582"/>
                  <a:pt x="1205859" y="-19670"/>
                  <a:pt x="1380220" y="0"/>
                </a:cubicBezTo>
                <a:lnTo>
                  <a:pt x="1380220" y="0"/>
                </a:lnTo>
                <a:cubicBezTo>
                  <a:pt x="1631763" y="24808"/>
                  <a:pt x="1760636" y="10769"/>
                  <a:pt x="1971743" y="0"/>
                </a:cubicBezTo>
                <a:cubicBezTo>
                  <a:pt x="2008417" y="1150"/>
                  <a:pt x="2051809" y="1755"/>
                  <a:pt x="2082642" y="0"/>
                </a:cubicBezTo>
                <a:cubicBezTo>
                  <a:pt x="2242640" y="-2119"/>
                  <a:pt x="2342746" y="122995"/>
                  <a:pt x="2366092" y="283450"/>
                </a:cubicBezTo>
                <a:lnTo>
                  <a:pt x="2366092" y="283445"/>
                </a:lnTo>
                <a:cubicBezTo>
                  <a:pt x="2461423" y="263787"/>
                  <a:pt x="2506623" y="253750"/>
                  <a:pt x="2635874" y="222685"/>
                </a:cubicBezTo>
                <a:cubicBezTo>
                  <a:pt x="2496341" y="444165"/>
                  <a:pt x="2509445" y="482876"/>
                  <a:pt x="2366092" y="708612"/>
                </a:cubicBezTo>
                <a:cubicBezTo>
                  <a:pt x="2369326" y="817672"/>
                  <a:pt x="2382204" y="884066"/>
                  <a:pt x="2366092" y="1048743"/>
                </a:cubicBezTo>
                <a:cubicBezTo>
                  <a:pt x="2349980" y="1213420"/>
                  <a:pt x="2382789" y="1256454"/>
                  <a:pt x="2366092" y="1417218"/>
                </a:cubicBezTo>
                <a:cubicBezTo>
                  <a:pt x="2366021" y="1564789"/>
                  <a:pt x="2239707" y="1706818"/>
                  <a:pt x="2082642" y="1700668"/>
                </a:cubicBezTo>
                <a:cubicBezTo>
                  <a:pt x="2028113" y="1698998"/>
                  <a:pt x="2003081" y="1696570"/>
                  <a:pt x="1971743" y="1700668"/>
                </a:cubicBezTo>
                <a:cubicBezTo>
                  <a:pt x="1706913" y="1724333"/>
                  <a:pt x="1557030" y="1705451"/>
                  <a:pt x="1380220" y="1700668"/>
                </a:cubicBezTo>
                <a:lnTo>
                  <a:pt x="1380220" y="1700668"/>
                </a:lnTo>
                <a:cubicBezTo>
                  <a:pt x="1232537" y="1676064"/>
                  <a:pt x="1044278" y="1684784"/>
                  <a:pt x="853770" y="1700668"/>
                </a:cubicBezTo>
                <a:cubicBezTo>
                  <a:pt x="663262" y="1716553"/>
                  <a:pt x="548165" y="1722414"/>
                  <a:pt x="283450" y="1700668"/>
                </a:cubicBezTo>
                <a:cubicBezTo>
                  <a:pt x="123692" y="1682180"/>
                  <a:pt x="-23266" y="1557768"/>
                  <a:pt x="0" y="1417218"/>
                </a:cubicBezTo>
                <a:cubicBezTo>
                  <a:pt x="3655" y="1334852"/>
                  <a:pt x="-5738" y="1214768"/>
                  <a:pt x="0" y="1062915"/>
                </a:cubicBezTo>
                <a:cubicBezTo>
                  <a:pt x="5738" y="911062"/>
                  <a:pt x="-7159" y="841317"/>
                  <a:pt x="0" y="708612"/>
                </a:cubicBezTo>
                <a:cubicBezTo>
                  <a:pt x="3172" y="588277"/>
                  <a:pt x="-17145" y="377496"/>
                  <a:pt x="0" y="283445"/>
                </a:cubicBezTo>
                <a:lnTo>
                  <a:pt x="0" y="283445"/>
                </a:lnTo>
                <a:lnTo>
                  <a:pt x="0" y="283450"/>
                </a:lnTo>
                <a:close/>
              </a:path>
              <a:path w="2366092" h="1700668" stroke="0" extrusionOk="0">
                <a:moveTo>
                  <a:pt x="0" y="283450"/>
                </a:moveTo>
                <a:cubicBezTo>
                  <a:pt x="-902" y="118493"/>
                  <a:pt x="138278" y="-12597"/>
                  <a:pt x="283450" y="0"/>
                </a:cubicBezTo>
                <a:cubicBezTo>
                  <a:pt x="470471" y="-24314"/>
                  <a:pt x="619883" y="-16294"/>
                  <a:pt x="853770" y="0"/>
                </a:cubicBezTo>
                <a:cubicBezTo>
                  <a:pt x="1087657" y="16294"/>
                  <a:pt x="1188830" y="-13546"/>
                  <a:pt x="1380220" y="0"/>
                </a:cubicBezTo>
                <a:lnTo>
                  <a:pt x="1380220" y="0"/>
                </a:lnTo>
                <a:cubicBezTo>
                  <a:pt x="1629202" y="-24523"/>
                  <a:pt x="1764184" y="5631"/>
                  <a:pt x="1971743" y="0"/>
                </a:cubicBezTo>
                <a:cubicBezTo>
                  <a:pt x="1998621" y="4152"/>
                  <a:pt x="2036510" y="3365"/>
                  <a:pt x="2082642" y="0"/>
                </a:cubicBezTo>
                <a:cubicBezTo>
                  <a:pt x="2268003" y="-12038"/>
                  <a:pt x="2392963" y="153574"/>
                  <a:pt x="2366092" y="283450"/>
                </a:cubicBezTo>
                <a:lnTo>
                  <a:pt x="2366092" y="283445"/>
                </a:lnTo>
                <a:cubicBezTo>
                  <a:pt x="2435212" y="280694"/>
                  <a:pt x="2521113" y="252841"/>
                  <a:pt x="2635874" y="222685"/>
                </a:cubicBezTo>
                <a:cubicBezTo>
                  <a:pt x="2536528" y="374531"/>
                  <a:pt x="2411101" y="604004"/>
                  <a:pt x="2366092" y="708612"/>
                </a:cubicBezTo>
                <a:cubicBezTo>
                  <a:pt x="2347888" y="786323"/>
                  <a:pt x="2363557" y="895853"/>
                  <a:pt x="2366092" y="1077087"/>
                </a:cubicBezTo>
                <a:cubicBezTo>
                  <a:pt x="2368627" y="1258321"/>
                  <a:pt x="2374908" y="1343785"/>
                  <a:pt x="2366092" y="1417218"/>
                </a:cubicBezTo>
                <a:cubicBezTo>
                  <a:pt x="2363191" y="1558309"/>
                  <a:pt x="2241278" y="1697427"/>
                  <a:pt x="2082642" y="1700668"/>
                </a:cubicBezTo>
                <a:cubicBezTo>
                  <a:pt x="2051321" y="1701634"/>
                  <a:pt x="2002795" y="1699635"/>
                  <a:pt x="1971743" y="1700668"/>
                </a:cubicBezTo>
                <a:cubicBezTo>
                  <a:pt x="1725021" y="1694398"/>
                  <a:pt x="1595597" y="1716530"/>
                  <a:pt x="1380220" y="1700668"/>
                </a:cubicBezTo>
                <a:lnTo>
                  <a:pt x="1380220" y="1700668"/>
                </a:lnTo>
                <a:cubicBezTo>
                  <a:pt x="1240057" y="1679247"/>
                  <a:pt x="993517" y="1708746"/>
                  <a:pt x="853770" y="1700668"/>
                </a:cubicBezTo>
                <a:cubicBezTo>
                  <a:pt x="714023" y="1692591"/>
                  <a:pt x="515348" y="1715546"/>
                  <a:pt x="283450" y="1700668"/>
                </a:cubicBezTo>
                <a:cubicBezTo>
                  <a:pt x="124861" y="1708686"/>
                  <a:pt x="30094" y="1596747"/>
                  <a:pt x="0" y="1417218"/>
                </a:cubicBezTo>
                <a:cubicBezTo>
                  <a:pt x="-1104" y="1346863"/>
                  <a:pt x="10293" y="1199901"/>
                  <a:pt x="0" y="1084173"/>
                </a:cubicBezTo>
                <a:cubicBezTo>
                  <a:pt x="-10293" y="968446"/>
                  <a:pt x="-13870" y="884565"/>
                  <a:pt x="0" y="708612"/>
                </a:cubicBezTo>
                <a:cubicBezTo>
                  <a:pt x="-8035" y="532065"/>
                  <a:pt x="14821" y="458790"/>
                  <a:pt x="0" y="283445"/>
                </a:cubicBezTo>
                <a:lnTo>
                  <a:pt x="0" y="283445"/>
                </a:lnTo>
                <a:lnTo>
                  <a:pt x="0" y="28345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3976600361">
                  <a:prstGeom prst="wedgeRoundRectCallout">
                    <a:avLst>
                      <a:gd name="adj1" fmla="val 61402"/>
                      <a:gd name="adj2" fmla="val -36906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en-GB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E6EB480-78DE-5773-7EF2-9A4029BF6E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6356391" y="1513777"/>
            <a:ext cx="2366092" cy="1700668"/>
          </a:xfrm>
          <a:custGeom>
            <a:avLst/>
            <a:gdLst>
              <a:gd name="connsiteX0" fmla="*/ 0 w 2366092"/>
              <a:gd name="connsiteY0" fmla="*/ 283450 h 1700668"/>
              <a:gd name="connsiteX1" fmla="*/ 283450 w 2366092"/>
              <a:gd name="connsiteY1" fmla="*/ 0 h 1700668"/>
              <a:gd name="connsiteX2" fmla="*/ 853770 w 2366092"/>
              <a:gd name="connsiteY2" fmla="*/ 0 h 1700668"/>
              <a:gd name="connsiteX3" fmla="*/ 1380220 w 2366092"/>
              <a:gd name="connsiteY3" fmla="*/ 0 h 1700668"/>
              <a:gd name="connsiteX4" fmla="*/ 1380220 w 2366092"/>
              <a:gd name="connsiteY4" fmla="*/ 0 h 1700668"/>
              <a:gd name="connsiteX5" fmla="*/ 1971743 w 2366092"/>
              <a:gd name="connsiteY5" fmla="*/ 0 h 1700668"/>
              <a:gd name="connsiteX6" fmla="*/ 2082642 w 2366092"/>
              <a:gd name="connsiteY6" fmla="*/ 0 h 1700668"/>
              <a:gd name="connsiteX7" fmla="*/ 2366092 w 2366092"/>
              <a:gd name="connsiteY7" fmla="*/ 283450 h 1700668"/>
              <a:gd name="connsiteX8" fmla="*/ 2366092 w 2366092"/>
              <a:gd name="connsiteY8" fmla="*/ 644839 h 1700668"/>
              <a:gd name="connsiteX9" fmla="*/ 2366092 w 2366092"/>
              <a:gd name="connsiteY9" fmla="*/ 992056 h 1700668"/>
              <a:gd name="connsiteX10" fmla="*/ 2646498 w 2366092"/>
              <a:gd name="connsiteY10" fmla="*/ 1519853 h 1700668"/>
              <a:gd name="connsiteX11" fmla="*/ 2366092 w 2366092"/>
              <a:gd name="connsiteY11" fmla="*/ 1417223 h 1700668"/>
              <a:gd name="connsiteX12" fmla="*/ 2366092 w 2366092"/>
              <a:gd name="connsiteY12" fmla="*/ 1417218 h 1700668"/>
              <a:gd name="connsiteX13" fmla="*/ 2082642 w 2366092"/>
              <a:gd name="connsiteY13" fmla="*/ 1700668 h 1700668"/>
              <a:gd name="connsiteX14" fmla="*/ 1971743 w 2366092"/>
              <a:gd name="connsiteY14" fmla="*/ 1700668 h 1700668"/>
              <a:gd name="connsiteX15" fmla="*/ 1380220 w 2366092"/>
              <a:gd name="connsiteY15" fmla="*/ 1700668 h 1700668"/>
              <a:gd name="connsiteX16" fmla="*/ 1380220 w 2366092"/>
              <a:gd name="connsiteY16" fmla="*/ 1700668 h 1700668"/>
              <a:gd name="connsiteX17" fmla="*/ 853770 w 2366092"/>
              <a:gd name="connsiteY17" fmla="*/ 1700668 h 1700668"/>
              <a:gd name="connsiteX18" fmla="*/ 283450 w 2366092"/>
              <a:gd name="connsiteY18" fmla="*/ 1700668 h 1700668"/>
              <a:gd name="connsiteX19" fmla="*/ 0 w 2366092"/>
              <a:gd name="connsiteY19" fmla="*/ 1417218 h 1700668"/>
              <a:gd name="connsiteX20" fmla="*/ 0 w 2366092"/>
              <a:gd name="connsiteY20" fmla="*/ 1417223 h 1700668"/>
              <a:gd name="connsiteX21" fmla="*/ 0 w 2366092"/>
              <a:gd name="connsiteY21" fmla="*/ 992056 h 1700668"/>
              <a:gd name="connsiteX22" fmla="*/ 0 w 2366092"/>
              <a:gd name="connsiteY22" fmla="*/ 992056 h 1700668"/>
              <a:gd name="connsiteX23" fmla="*/ 0 w 2366092"/>
              <a:gd name="connsiteY23" fmla="*/ 644839 h 1700668"/>
              <a:gd name="connsiteX24" fmla="*/ 0 w 2366092"/>
              <a:gd name="connsiteY24" fmla="*/ 283450 h 170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66092" h="1700668" fill="none" extrusionOk="0">
                <a:moveTo>
                  <a:pt x="0" y="283450"/>
                </a:moveTo>
                <a:cubicBezTo>
                  <a:pt x="2882" y="107623"/>
                  <a:pt x="132157" y="12083"/>
                  <a:pt x="283450" y="0"/>
                </a:cubicBezTo>
                <a:cubicBezTo>
                  <a:pt x="487229" y="24413"/>
                  <a:pt x="640041" y="5582"/>
                  <a:pt x="853770" y="0"/>
                </a:cubicBezTo>
                <a:cubicBezTo>
                  <a:pt x="1067499" y="-5582"/>
                  <a:pt x="1205859" y="-19670"/>
                  <a:pt x="1380220" y="0"/>
                </a:cubicBezTo>
                <a:lnTo>
                  <a:pt x="1380220" y="0"/>
                </a:lnTo>
                <a:cubicBezTo>
                  <a:pt x="1631763" y="24808"/>
                  <a:pt x="1760636" y="10769"/>
                  <a:pt x="1971743" y="0"/>
                </a:cubicBezTo>
                <a:cubicBezTo>
                  <a:pt x="2008417" y="1150"/>
                  <a:pt x="2051809" y="1755"/>
                  <a:pt x="2082642" y="0"/>
                </a:cubicBezTo>
                <a:cubicBezTo>
                  <a:pt x="2242640" y="-2119"/>
                  <a:pt x="2342746" y="122995"/>
                  <a:pt x="2366092" y="283450"/>
                </a:cubicBezTo>
                <a:cubicBezTo>
                  <a:pt x="2368235" y="449304"/>
                  <a:pt x="2359104" y="515165"/>
                  <a:pt x="2366092" y="644839"/>
                </a:cubicBezTo>
                <a:cubicBezTo>
                  <a:pt x="2373080" y="774513"/>
                  <a:pt x="2353483" y="818828"/>
                  <a:pt x="2366092" y="992056"/>
                </a:cubicBezTo>
                <a:cubicBezTo>
                  <a:pt x="2484248" y="1174854"/>
                  <a:pt x="2527349" y="1290019"/>
                  <a:pt x="2646498" y="1519853"/>
                </a:cubicBezTo>
                <a:cubicBezTo>
                  <a:pt x="2549413" y="1495940"/>
                  <a:pt x="2431689" y="1431160"/>
                  <a:pt x="2366092" y="1417223"/>
                </a:cubicBezTo>
                <a:lnTo>
                  <a:pt x="2366092" y="1417218"/>
                </a:lnTo>
                <a:cubicBezTo>
                  <a:pt x="2366021" y="1564789"/>
                  <a:pt x="2239707" y="1706818"/>
                  <a:pt x="2082642" y="1700668"/>
                </a:cubicBezTo>
                <a:cubicBezTo>
                  <a:pt x="2028113" y="1698998"/>
                  <a:pt x="2003081" y="1696570"/>
                  <a:pt x="1971743" y="1700668"/>
                </a:cubicBezTo>
                <a:cubicBezTo>
                  <a:pt x="1706913" y="1724333"/>
                  <a:pt x="1557030" y="1705451"/>
                  <a:pt x="1380220" y="1700668"/>
                </a:cubicBezTo>
                <a:lnTo>
                  <a:pt x="1380220" y="1700668"/>
                </a:lnTo>
                <a:cubicBezTo>
                  <a:pt x="1232537" y="1676064"/>
                  <a:pt x="1044278" y="1684784"/>
                  <a:pt x="853770" y="1700668"/>
                </a:cubicBezTo>
                <a:cubicBezTo>
                  <a:pt x="663262" y="1716553"/>
                  <a:pt x="548165" y="1722414"/>
                  <a:pt x="283450" y="1700668"/>
                </a:cubicBezTo>
                <a:cubicBezTo>
                  <a:pt x="123692" y="1682180"/>
                  <a:pt x="-23266" y="1557768"/>
                  <a:pt x="0" y="1417218"/>
                </a:cubicBezTo>
                <a:lnTo>
                  <a:pt x="0" y="1417223"/>
                </a:lnTo>
                <a:cubicBezTo>
                  <a:pt x="-10636" y="1238361"/>
                  <a:pt x="18870" y="1194240"/>
                  <a:pt x="0" y="992056"/>
                </a:cubicBezTo>
                <a:lnTo>
                  <a:pt x="0" y="992056"/>
                </a:lnTo>
                <a:cubicBezTo>
                  <a:pt x="4997" y="906157"/>
                  <a:pt x="-15370" y="726852"/>
                  <a:pt x="0" y="644839"/>
                </a:cubicBezTo>
                <a:cubicBezTo>
                  <a:pt x="15370" y="562826"/>
                  <a:pt x="-15653" y="371557"/>
                  <a:pt x="0" y="283450"/>
                </a:cubicBezTo>
                <a:close/>
              </a:path>
              <a:path w="2366092" h="1700668" stroke="0" extrusionOk="0">
                <a:moveTo>
                  <a:pt x="0" y="283450"/>
                </a:moveTo>
                <a:cubicBezTo>
                  <a:pt x="-902" y="118493"/>
                  <a:pt x="138278" y="-12597"/>
                  <a:pt x="283450" y="0"/>
                </a:cubicBezTo>
                <a:cubicBezTo>
                  <a:pt x="470471" y="-24314"/>
                  <a:pt x="619883" y="-16294"/>
                  <a:pt x="853770" y="0"/>
                </a:cubicBezTo>
                <a:cubicBezTo>
                  <a:pt x="1087657" y="16294"/>
                  <a:pt x="1188830" y="-13546"/>
                  <a:pt x="1380220" y="0"/>
                </a:cubicBezTo>
                <a:lnTo>
                  <a:pt x="1380220" y="0"/>
                </a:lnTo>
                <a:cubicBezTo>
                  <a:pt x="1629202" y="-24523"/>
                  <a:pt x="1764184" y="5631"/>
                  <a:pt x="1971743" y="0"/>
                </a:cubicBezTo>
                <a:cubicBezTo>
                  <a:pt x="1998621" y="4152"/>
                  <a:pt x="2036510" y="3365"/>
                  <a:pt x="2082642" y="0"/>
                </a:cubicBezTo>
                <a:cubicBezTo>
                  <a:pt x="2268003" y="-12038"/>
                  <a:pt x="2392963" y="153574"/>
                  <a:pt x="2366092" y="283450"/>
                </a:cubicBezTo>
                <a:cubicBezTo>
                  <a:pt x="2370707" y="443454"/>
                  <a:pt x="2354976" y="518039"/>
                  <a:pt x="2366092" y="644839"/>
                </a:cubicBezTo>
                <a:cubicBezTo>
                  <a:pt x="2377208" y="771639"/>
                  <a:pt x="2379477" y="885309"/>
                  <a:pt x="2366092" y="992056"/>
                </a:cubicBezTo>
                <a:cubicBezTo>
                  <a:pt x="2441364" y="1164131"/>
                  <a:pt x="2493966" y="1288070"/>
                  <a:pt x="2646498" y="1519853"/>
                </a:cubicBezTo>
                <a:cubicBezTo>
                  <a:pt x="2508333" y="1471822"/>
                  <a:pt x="2449077" y="1449374"/>
                  <a:pt x="2366092" y="1417223"/>
                </a:cubicBezTo>
                <a:lnTo>
                  <a:pt x="2366092" y="1417218"/>
                </a:lnTo>
                <a:cubicBezTo>
                  <a:pt x="2363191" y="1558309"/>
                  <a:pt x="2241278" y="1697427"/>
                  <a:pt x="2082642" y="1700668"/>
                </a:cubicBezTo>
                <a:cubicBezTo>
                  <a:pt x="2051321" y="1701634"/>
                  <a:pt x="2002795" y="1699635"/>
                  <a:pt x="1971743" y="1700668"/>
                </a:cubicBezTo>
                <a:cubicBezTo>
                  <a:pt x="1725021" y="1694398"/>
                  <a:pt x="1595597" y="1716530"/>
                  <a:pt x="1380220" y="1700668"/>
                </a:cubicBezTo>
                <a:lnTo>
                  <a:pt x="1380220" y="1700668"/>
                </a:lnTo>
                <a:cubicBezTo>
                  <a:pt x="1240057" y="1679247"/>
                  <a:pt x="993517" y="1708746"/>
                  <a:pt x="853770" y="1700668"/>
                </a:cubicBezTo>
                <a:cubicBezTo>
                  <a:pt x="714023" y="1692591"/>
                  <a:pt x="515348" y="1715546"/>
                  <a:pt x="283450" y="1700668"/>
                </a:cubicBezTo>
                <a:cubicBezTo>
                  <a:pt x="124861" y="1708686"/>
                  <a:pt x="30094" y="1596747"/>
                  <a:pt x="0" y="1417218"/>
                </a:cubicBezTo>
                <a:lnTo>
                  <a:pt x="0" y="1417223"/>
                </a:lnTo>
                <a:cubicBezTo>
                  <a:pt x="-8515" y="1269120"/>
                  <a:pt x="-775" y="1156220"/>
                  <a:pt x="0" y="992056"/>
                </a:cubicBezTo>
                <a:lnTo>
                  <a:pt x="0" y="992056"/>
                </a:lnTo>
                <a:cubicBezTo>
                  <a:pt x="-6141" y="825768"/>
                  <a:pt x="-15256" y="750502"/>
                  <a:pt x="0" y="644839"/>
                </a:cubicBezTo>
                <a:cubicBezTo>
                  <a:pt x="15256" y="539176"/>
                  <a:pt x="10232" y="420033"/>
                  <a:pt x="0" y="28345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976600361">
                  <a:prstGeom prst="wedgeRoundRectCallout">
                    <a:avLst>
                      <a:gd name="adj1" fmla="val 61851"/>
                      <a:gd name="adj2" fmla="val 393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0AB3672-C475-3762-BE4A-46F18FBE91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H="1">
            <a:off x="6356391" y="3836504"/>
            <a:ext cx="2366092" cy="1700668"/>
          </a:xfrm>
          <a:custGeom>
            <a:avLst/>
            <a:gdLst>
              <a:gd name="connsiteX0" fmla="*/ 0 w 2366092"/>
              <a:gd name="connsiteY0" fmla="*/ 283450 h 1700668"/>
              <a:gd name="connsiteX1" fmla="*/ 283450 w 2366092"/>
              <a:gd name="connsiteY1" fmla="*/ 0 h 1700668"/>
              <a:gd name="connsiteX2" fmla="*/ 853770 w 2366092"/>
              <a:gd name="connsiteY2" fmla="*/ 0 h 1700668"/>
              <a:gd name="connsiteX3" fmla="*/ 1380220 w 2366092"/>
              <a:gd name="connsiteY3" fmla="*/ 0 h 1700668"/>
              <a:gd name="connsiteX4" fmla="*/ 1380220 w 2366092"/>
              <a:gd name="connsiteY4" fmla="*/ 0 h 1700668"/>
              <a:gd name="connsiteX5" fmla="*/ 1971743 w 2366092"/>
              <a:gd name="connsiteY5" fmla="*/ 0 h 1700668"/>
              <a:gd name="connsiteX6" fmla="*/ 2082642 w 2366092"/>
              <a:gd name="connsiteY6" fmla="*/ 0 h 1700668"/>
              <a:gd name="connsiteX7" fmla="*/ 2366092 w 2366092"/>
              <a:gd name="connsiteY7" fmla="*/ 283450 h 1700668"/>
              <a:gd name="connsiteX8" fmla="*/ 2366092 w 2366092"/>
              <a:gd name="connsiteY8" fmla="*/ 283445 h 1700668"/>
              <a:gd name="connsiteX9" fmla="*/ 2635874 w 2366092"/>
              <a:gd name="connsiteY9" fmla="*/ 222685 h 1700668"/>
              <a:gd name="connsiteX10" fmla="*/ 2366092 w 2366092"/>
              <a:gd name="connsiteY10" fmla="*/ 708612 h 1700668"/>
              <a:gd name="connsiteX11" fmla="*/ 2366092 w 2366092"/>
              <a:gd name="connsiteY11" fmla="*/ 1048743 h 1700668"/>
              <a:gd name="connsiteX12" fmla="*/ 2366092 w 2366092"/>
              <a:gd name="connsiteY12" fmla="*/ 1417218 h 1700668"/>
              <a:gd name="connsiteX13" fmla="*/ 2082642 w 2366092"/>
              <a:gd name="connsiteY13" fmla="*/ 1700668 h 1700668"/>
              <a:gd name="connsiteX14" fmla="*/ 1971743 w 2366092"/>
              <a:gd name="connsiteY14" fmla="*/ 1700668 h 1700668"/>
              <a:gd name="connsiteX15" fmla="*/ 1380220 w 2366092"/>
              <a:gd name="connsiteY15" fmla="*/ 1700668 h 1700668"/>
              <a:gd name="connsiteX16" fmla="*/ 1380220 w 2366092"/>
              <a:gd name="connsiteY16" fmla="*/ 1700668 h 1700668"/>
              <a:gd name="connsiteX17" fmla="*/ 853770 w 2366092"/>
              <a:gd name="connsiteY17" fmla="*/ 1700668 h 1700668"/>
              <a:gd name="connsiteX18" fmla="*/ 283450 w 2366092"/>
              <a:gd name="connsiteY18" fmla="*/ 1700668 h 1700668"/>
              <a:gd name="connsiteX19" fmla="*/ 0 w 2366092"/>
              <a:gd name="connsiteY19" fmla="*/ 1417218 h 1700668"/>
              <a:gd name="connsiteX20" fmla="*/ 0 w 2366092"/>
              <a:gd name="connsiteY20" fmla="*/ 1062915 h 1700668"/>
              <a:gd name="connsiteX21" fmla="*/ 0 w 2366092"/>
              <a:gd name="connsiteY21" fmla="*/ 708612 h 1700668"/>
              <a:gd name="connsiteX22" fmla="*/ 0 w 2366092"/>
              <a:gd name="connsiteY22" fmla="*/ 283445 h 1700668"/>
              <a:gd name="connsiteX23" fmla="*/ 0 w 2366092"/>
              <a:gd name="connsiteY23" fmla="*/ 283445 h 1700668"/>
              <a:gd name="connsiteX24" fmla="*/ 0 w 2366092"/>
              <a:gd name="connsiteY24" fmla="*/ 283450 h 170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66092" h="1700668" fill="none" extrusionOk="0">
                <a:moveTo>
                  <a:pt x="0" y="283450"/>
                </a:moveTo>
                <a:cubicBezTo>
                  <a:pt x="2882" y="107623"/>
                  <a:pt x="132157" y="12083"/>
                  <a:pt x="283450" y="0"/>
                </a:cubicBezTo>
                <a:cubicBezTo>
                  <a:pt x="487229" y="24413"/>
                  <a:pt x="640041" y="5582"/>
                  <a:pt x="853770" y="0"/>
                </a:cubicBezTo>
                <a:cubicBezTo>
                  <a:pt x="1067499" y="-5582"/>
                  <a:pt x="1205859" y="-19670"/>
                  <a:pt x="1380220" y="0"/>
                </a:cubicBezTo>
                <a:lnTo>
                  <a:pt x="1380220" y="0"/>
                </a:lnTo>
                <a:cubicBezTo>
                  <a:pt x="1631763" y="24808"/>
                  <a:pt x="1760636" y="10769"/>
                  <a:pt x="1971743" y="0"/>
                </a:cubicBezTo>
                <a:cubicBezTo>
                  <a:pt x="2008417" y="1150"/>
                  <a:pt x="2051809" y="1755"/>
                  <a:pt x="2082642" y="0"/>
                </a:cubicBezTo>
                <a:cubicBezTo>
                  <a:pt x="2242640" y="-2119"/>
                  <a:pt x="2342746" y="122995"/>
                  <a:pt x="2366092" y="283450"/>
                </a:cubicBezTo>
                <a:lnTo>
                  <a:pt x="2366092" y="283445"/>
                </a:lnTo>
                <a:cubicBezTo>
                  <a:pt x="2461423" y="263787"/>
                  <a:pt x="2506623" y="253750"/>
                  <a:pt x="2635874" y="222685"/>
                </a:cubicBezTo>
                <a:cubicBezTo>
                  <a:pt x="2496341" y="444165"/>
                  <a:pt x="2509445" y="482876"/>
                  <a:pt x="2366092" y="708612"/>
                </a:cubicBezTo>
                <a:cubicBezTo>
                  <a:pt x="2369326" y="817672"/>
                  <a:pt x="2382204" y="884066"/>
                  <a:pt x="2366092" y="1048743"/>
                </a:cubicBezTo>
                <a:cubicBezTo>
                  <a:pt x="2349980" y="1213420"/>
                  <a:pt x="2382789" y="1256454"/>
                  <a:pt x="2366092" y="1417218"/>
                </a:cubicBezTo>
                <a:cubicBezTo>
                  <a:pt x="2366021" y="1564789"/>
                  <a:pt x="2239707" y="1706818"/>
                  <a:pt x="2082642" y="1700668"/>
                </a:cubicBezTo>
                <a:cubicBezTo>
                  <a:pt x="2028113" y="1698998"/>
                  <a:pt x="2003081" y="1696570"/>
                  <a:pt x="1971743" y="1700668"/>
                </a:cubicBezTo>
                <a:cubicBezTo>
                  <a:pt x="1706913" y="1724333"/>
                  <a:pt x="1557030" y="1705451"/>
                  <a:pt x="1380220" y="1700668"/>
                </a:cubicBezTo>
                <a:lnTo>
                  <a:pt x="1380220" y="1700668"/>
                </a:lnTo>
                <a:cubicBezTo>
                  <a:pt x="1232537" y="1676064"/>
                  <a:pt x="1044278" y="1684784"/>
                  <a:pt x="853770" y="1700668"/>
                </a:cubicBezTo>
                <a:cubicBezTo>
                  <a:pt x="663262" y="1716553"/>
                  <a:pt x="548165" y="1722414"/>
                  <a:pt x="283450" y="1700668"/>
                </a:cubicBezTo>
                <a:cubicBezTo>
                  <a:pt x="123692" y="1682180"/>
                  <a:pt x="-23266" y="1557768"/>
                  <a:pt x="0" y="1417218"/>
                </a:cubicBezTo>
                <a:cubicBezTo>
                  <a:pt x="3655" y="1334852"/>
                  <a:pt x="-5738" y="1214768"/>
                  <a:pt x="0" y="1062915"/>
                </a:cubicBezTo>
                <a:cubicBezTo>
                  <a:pt x="5738" y="911062"/>
                  <a:pt x="-7159" y="841317"/>
                  <a:pt x="0" y="708612"/>
                </a:cubicBezTo>
                <a:cubicBezTo>
                  <a:pt x="3172" y="588277"/>
                  <a:pt x="-17145" y="377496"/>
                  <a:pt x="0" y="283445"/>
                </a:cubicBezTo>
                <a:lnTo>
                  <a:pt x="0" y="283445"/>
                </a:lnTo>
                <a:lnTo>
                  <a:pt x="0" y="283450"/>
                </a:lnTo>
                <a:close/>
              </a:path>
              <a:path w="2366092" h="1700668" stroke="0" extrusionOk="0">
                <a:moveTo>
                  <a:pt x="0" y="283450"/>
                </a:moveTo>
                <a:cubicBezTo>
                  <a:pt x="-902" y="118493"/>
                  <a:pt x="138278" y="-12597"/>
                  <a:pt x="283450" y="0"/>
                </a:cubicBezTo>
                <a:cubicBezTo>
                  <a:pt x="470471" y="-24314"/>
                  <a:pt x="619883" y="-16294"/>
                  <a:pt x="853770" y="0"/>
                </a:cubicBezTo>
                <a:cubicBezTo>
                  <a:pt x="1087657" y="16294"/>
                  <a:pt x="1188830" y="-13546"/>
                  <a:pt x="1380220" y="0"/>
                </a:cubicBezTo>
                <a:lnTo>
                  <a:pt x="1380220" y="0"/>
                </a:lnTo>
                <a:cubicBezTo>
                  <a:pt x="1629202" y="-24523"/>
                  <a:pt x="1764184" y="5631"/>
                  <a:pt x="1971743" y="0"/>
                </a:cubicBezTo>
                <a:cubicBezTo>
                  <a:pt x="1998621" y="4152"/>
                  <a:pt x="2036510" y="3365"/>
                  <a:pt x="2082642" y="0"/>
                </a:cubicBezTo>
                <a:cubicBezTo>
                  <a:pt x="2268003" y="-12038"/>
                  <a:pt x="2392963" y="153574"/>
                  <a:pt x="2366092" y="283450"/>
                </a:cubicBezTo>
                <a:lnTo>
                  <a:pt x="2366092" y="283445"/>
                </a:lnTo>
                <a:cubicBezTo>
                  <a:pt x="2435212" y="280694"/>
                  <a:pt x="2521113" y="252841"/>
                  <a:pt x="2635874" y="222685"/>
                </a:cubicBezTo>
                <a:cubicBezTo>
                  <a:pt x="2536528" y="374531"/>
                  <a:pt x="2411101" y="604004"/>
                  <a:pt x="2366092" y="708612"/>
                </a:cubicBezTo>
                <a:cubicBezTo>
                  <a:pt x="2347888" y="786323"/>
                  <a:pt x="2363557" y="895853"/>
                  <a:pt x="2366092" y="1077087"/>
                </a:cubicBezTo>
                <a:cubicBezTo>
                  <a:pt x="2368627" y="1258321"/>
                  <a:pt x="2374908" y="1343785"/>
                  <a:pt x="2366092" y="1417218"/>
                </a:cubicBezTo>
                <a:cubicBezTo>
                  <a:pt x="2363191" y="1558309"/>
                  <a:pt x="2241278" y="1697427"/>
                  <a:pt x="2082642" y="1700668"/>
                </a:cubicBezTo>
                <a:cubicBezTo>
                  <a:pt x="2051321" y="1701634"/>
                  <a:pt x="2002795" y="1699635"/>
                  <a:pt x="1971743" y="1700668"/>
                </a:cubicBezTo>
                <a:cubicBezTo>
                  <a:pt x="1725021" y="1694398"/>
                  <a:pt x="1595597" y="1716530"/>
                  <a:pt x="1380220" y="1700668"/>
                </a:cubicBezTo>
                <a:lnTo>
                  <a:pt x="1380220" y="1700668"/>
                </a:lnTo>
                <a:cubicBezTo>
                  <a:pt x="1240057" y="1679247"/>
                  <a:pt x="993517" y="1708746"/>
                  <a:pt x="853770" y="1700668"/>
                </a:cubicBezTo>
                <a:cubicBezTo>
                  <a:pt x="714023" y="1692591"/>
                  <a:pt x="515348" y="1715546"/>
                  <a:pt x="283450" y="1700668"/>
                </a:cubicBezTo>
                <a:cubicBezTo>
                  <a:pt x="124861" y="1708686"/>
                  <a:pt x="30094" y="1596747"/>
                  <a:pt x="0" y="1417218"/>
                </a:cubicBezTo>
                <a:cubicBezTo>
                  <a:pt x="-1104" y="1346863"/>
                  <a:pt x="10293" y="1199901"/>
                  <a:pt x="0" y="1084173"/>
                </a:cubicBezTo>
                <a:cubicBezTo>
                  <a:pt x="-10293" y="968446"/>
                  <a:pt x="-13870" y="884565"/>
                  <a:pt x="0" y="708612"/>
                </a:cubicBezTo>
                <a:cubicBezTo>
                  <a:pt x="-8035" y="532065"/>
                  <a:pt x="14821" y="458790"/>
                  <a:pt x="0" y="283445"/>
                </a:cubicBezTo>
                <a:lnTo>
                  <a:pt x="0" y="283445"/>
                </a:lnTo>
                <a:lnTo>
                  <a:pt x="0" y="28345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976600361">
                  <a:prstGeom prst="wedgeRoundRectCallout">
                    <a:avLst>
                      <a:gd name="adj1" fmla="val 61402"/>
                      <a:gd name="adj2" fmla="val -36906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D6F147D-216A-4EAA-51D0-3EAA1E9CD1DF}"/>
              </a:ext>
            </a:extLst>
          </p:cNvPr>
          <p:cNvSpPr txBox="1">
            <a:spLocks/>
          </p:cNvSpPr>
          <p:nvPr userDrawn="1"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500" b="1" dirty="0">
                <a:solidFill>
                  <a:schemeClr val="bg1"/>
                </a:solidFill>
                <a:latin typeface="Century Gothic"/>
                <a:cs typeface="Century Gothic"/>
              </a:rPr>
              <a:t>How do I make sure my voice is heard?</a:t>
            </a:r>
            <a:endParaRPr lang="en-GB" sz="2500" b="1" dirty="0">
              <a:solidFill>
                <a:schemeClr val="bg1"/>
              </a:solidFill>
              <a:highlight>
                <a:srgbClr val="FFFF00"/>
              </a:highlight>
              <a:latin typeface="Century Gothic"/>
              <a:cs typeface="Century Gothic"/>
            </a:endParaRPr>
          </a:p>
        </p:txBody>
      </p:sp>
      <p:pic>
        <p:nvPicPr>
          <p:cNvPr id="23" name="Picture 22" descr="A picture containing logo&#10;&#10;Description automatically generated">
            <a:extLst>
              <a:ext uri="{FF2B5EF4-FFF2-40B4-BE49-F238E27FC236}">
                <a16:creationId xmlns:a16="http://schemas.microsoft.com/office/drawing/2014/main" id="{0D22D6FE-FA05-9961-28A7-26ADC5D709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21" y="110092"/>
            <a:ext cx="688453" cy="820319"/>
          </a:xfrm>
          <a:prstGeom prst="rect">
            <a:avLst/>
          </a:prstGeom>
        </p:spPr>
      </p:pic>
      <p:pic>
        <p:nvPicPr>
          <p:cNvPr id="6" name="Graphic 5" descr="Thumbs up sign outline">
            <a:extLst>
              <a:ext uri="{FF2B5EF4-FFF2-40B4-BE49-F238E27FC236}">
                <a16:creationId xmlns:a16="http://schemas.microsoft.com/office/drawing/2014/main" id="{EFF140F1-DE04-A564-5D2C-4AF64EF565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597" y="1583210"/>
            <a:ext cx="1536953" cy="1536953"/>
          </a:xfrm>
          <a:prstGeom prst="rect">
            <a:avLst/>
          </a:prstGeom>
        </p:spPr>
      </p:pic>
      <p:pic>
        <p:nvPicPr>
          <p:cNvPr id="9" name="Graphic 8" descr="Thumbs up sign outline">
            <a:extLst>
              <a:ext uri="{FF2B5EF4-FFF2-40B4-BE49-F238E27FC236}">
                <a16:creationId xmlns:a16="http://schemas.microsoft.com/office/drawing/2014/main" id="{24C9DEA4-71ED-955F-6AB5-6BDF028075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913" y="3928430"/>
            <a:ext cx="1536953" cy="1536953"/>
          </a:xfrm>
          <a:prstGeom prst="rect">
            <a:avLst/>
          </a:prstGeom>
        </p:spPr>
      </p:pic>
      <p:pic>
        <p:nvPicPr>
          <p:cNvPr id="12" name="Graphic 11" descr="Thumbs Down outline">
            <a:extLst>
              <a:ext uri="{FF2B5EF4-FFF2-40B4-BE49-F238E27FC236}">
                <a16:creationId xmlns:a16="http://schemas.microsoft.com/office/drawing/2014/main" id="{456C2549-2F75-0BA3-A83F-CFBF18FE52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0134" y="3928431"/>
            <a:ext cx="1536953" cy="1536953"/>
          </a:xfrm>
          <a:prstGeom prst="rect">
            <a:avLst/>
          </a:prstGeom>
        </p:spPr>
      </p:pic>
      <p:pic>
        <p:nvPicPr>
          <p:cNvPr id="13" name="Graphic 12" descr="Thumbs Down outline">
            <a:extLst>
              <a:ext uri="{FF2B5EF4-FFF2-40B4-BE49-F238E27FC236}">
                <a16:creationId xmlns:a16="http://schemas.microsoft.com/office/drawing/2014/main" id="{C8DEF2FC-E48F-1728-BE7E-51F67FC84C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0134" y="1583210"/>
            <a:ext cx="1536953" cy="153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2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FE14435-1996-4EB5-8771-31945FB38F3A}"/>
              </a:ext>
            </a:extLst>
          </p:cNvPr>
          <p:cNvSpPr txBox="1"/>
          <p:nvPr/>
        </p:nvSpPr>
        <p:spPr>
          <a:xfrm>
            <a:off x="3848101" y="3289910"/>
            <a:ext cx="4591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Secondary 15</a:t>
            </a:r>
          </a:p>
          <a:p>
            <a:pPr algn="r"/>
            <a:endParaRPr lang="en-GB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6A495E-4795-4C4C-8AA2-C664A5AE9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8" y="2460877"/>
            <a:ext cx="8587464" cy="122529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7CAB6BF-5648-4D3A-8737-CB222B926C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46" y="5374481"/>
            <a:ext cx="1202972" cy="1155506"/>
          </a:xfrm>
          <a:prstGeom prst="rect">
            <a:avLst/>
          </a:prstGeom>
        </p:spPr>
      </p:pic>
      <p:pic>
        <p:nvPicPr>
          <p:cNvPr id="8" name="Picture 7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25B44654-3CE8-4999-966C-2D33D06609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705" y="5392281"/>
            <a:ext cx="1056123" cy="1137706"/>
          </a:xfrm>
          <a:prstGeom prst="rect">
            <a:avLst/>
          </a:prstGeom>
        </p:spPr>
      </p:pic>
      <p:pic>
        <p:nvPicPr>
          <p:cNvPr id="9" name="Picture 8" descr="A close up of a screen&#10;&#10;Description automatically generated">
            <a:extLst>
              <a:ext uri="{FF2B5EF4-FFF2-40B4-BE49-F238E27FC236}">
                <a16:creationId xmlns:a16="http://schemas.microsoft.com/office/drawing/2014/main" id="{E035E668-5F29-4B3E-B8A6-9AFA50A88D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15" y="5407114"/>
            <a:ext cx="913725" cy="11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9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FE14435-1996-4EB5-8771-31945FB38F3A}"/>
              </a:ext>
            </a:extLst>
          </p:cNvPr>
          <p:cNvSpPr txBox="1"/>
          <p:nvPr/>
        </p:nvSpPr>
        <p:spPr>
          <a:xfrm>
            <a:off x="4010026" y="3289910"/>
            <a:ext cx="4381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Secondary 45</a:t>
            </a:r>
          </a:p>
          <a:p>
            <a:pPr algn="r"/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6A495E-4795-4C4C-8AA2-C664A5AE9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8" y="2460877"/>
            <a:ext cx="8587464" cy="1225297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5F769041-B6C1-48A9-8A72-ED6C3FC0CF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46" y="5374481"/>
            <a:ext cx="1202972" cy="1155506"/>
          </a:xfrm>
          <a:prstGeom prst="rect">
            <a:avLst/>
          </a:prstGeom>
        </p:spPr>
      </p:pic>
      <p:pic>
        <p:nvPicPr>
          <p:cNvPr id="30" name="Picture 29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73AE694F-251E-45AA-8F2A-5DB1E5B3D4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705" y="5392281"/>
            <a:ext cx="1056123" cy="1137706"/>
          </a:xfrm>
          <a:prstGeom prst="rect">
            <a:avLst/>
          </a:prstGeom>
        </p:spPr>
      </p:pic>
      <p:pic>
        <p:nvPicPr>
          <p:cNvPr id="32" name="Picture 31" descr="A close up of a screen&#10;&#10;Description automatically generated">
            <a:extLst>
              <a:ext uri="{FF2B5EF4-FFF2-40B4-BE49-F238E27FC236}">
                <a16:creationId xmlns:a16="http://schemas.microsoft.com/office/drawing/2014/main" id="{201DEA38-C193-42CD-9255-8D0A9581D76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15" y="5407114"/>
            <a:ext cx="913725" cy="11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89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sembl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FE14435-1996-4EB5-8771-31945FB38F3A}"/>
              </a:ext>
            </a:extLst>
          </p:cNvPr>
          <p:cNvSpPr txBox="1"/>
          <p:nvPr/>
        </p:nvSpPr>
        <p:spPr>
          <a:xfrm>
            <a:off x="1791479" y="3289910"/>
            <a:ext cx="6609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Secondary Assembly</a:t>
            </a:r>
          </a:p>
          <a:p>
            <a:pPr algn="r"/>
            <a:endParaRPr lang="en-GB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6A495E-4795-4C4C-8AA2-C664A5AE9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8" y="2460877"/>
            <a:ext cx="8587464" cy="122529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EB67C57-35A8-4F55-A8E9-2091F4D3AC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46" y="5374481"/>
            <a:ext cx="1202972" cy="1155506"/>
          </a:xfrm>
          <a:prstGeom prst="rect">
            <a:avLst/>
          </a:prstGeom>
        </p:spPr>
      </p:pic>
      <p:pic>
        <p:nvPicPr>
          <p:cNvPr id="8" name="Picture 7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D9F338E9-0648-4455-9CCA-0CE1C52763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705" y="5392281"/>
            <a:ext cx="1056123" cy="1137706"/>
          </a:xfrm>
          <a:prstGeom prst="rect">
            <a:avLst/>
          </a:prstGeom>
        </p:spPr>
      </p:pic>
      <p:pic>
        <p:nvPicPr>
          <p:cNvPr id="9" name="Picture 8" descr="A close up of a screen&#10;&#10;Description automatically generated">
            <a:extLst>
              <a:ext uri="{FF2B5EF4-FFF2-40B4-BE49-F238E27FC236}">
                <a16:creationId xmlns:a16="http://schemas.microsoft.com/office/drawing/2014/main" id="{F70ABA59-1572-4629-9862-F6CDB3B5CD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15" y="5407114"/>
            <a:ext cx="913725" cy="11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31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271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6AE237F-AA00-8478-C39E-F6F4A18C3EF5}"/>
              </a:ext>
            </a:extLst>
          </p:cNvPr>
          <p:cNvSpPr/>
          <p:nvPr/>
        </p:nvSpPr>
        <p:spPr>
          <a:xfrm flipH="1">
            <a:off x="-1" y="1010653"/>
            <a:ext cx="9144000" cy="5847347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23000"/>
                </a:schemeClr>
              </a:gs>
              <a:gs pos="0">
                <a:schemeClr val="accent5">
                  <a:lumMod val="75000"/>
                  <a:alpha val="23000"/>
                </a:schemeClr>
              </a:gs>
              <a:gs pos="75000">
                <a:srgbClr val="BC66ED">
                  <a:alpha val="23000"/>
                </a:srgbClr>
              </a:gs>
              <a:gs pos="25000">
                <a:srgbClr val="9AE7D7">
                  <a:alpha val="2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135930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entagon 20">
            <a:extLst>
              <a:ext uri="{FF2B5EF4-FFF2-40B4-BE49-F238E27FC236}">
                <a16:creationId xmlns:a16="http://schemas.microsoft.com/office/drawing/2014/main" id="{C6F0142B-3FA4-AEC9-472A-6944A39B4B62}"/>
              </a:ext>
            </a:extLst>
          </p:cNvPr>
          <p:cNvSpPr/>
          <p:nvPr/>
        </p:nvSpPr>
        <p:spPr>
          <a:xfrm>
            <a:off x="-2730" y="200587"/>
            <a:ext cx="758663" cy="538608"/>
          </a:xfrm>
          <a:prstGeom prst="homePlat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0E1C6CC-50BD-A7AE-30DA-B766733681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934" y="181055"/>
            <a:ext cx="7739062" cy="571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467;p5">
            <a:extLst>
              <a:ext uri="{FF2B5EF4-FFF2-40B4-BE49-F238E27FC236}">
                <a16:creationId xmlns:a16="http://schemas.microsoft.com/office/drawing/2014/main" id="{34A64403-3696-D4B2-402E-045BCF690BE5}"/>
              </a:ext>
            </a:extLst>
          </p:cNvPr>
          <p:cNvSpPr/>
          <p:nvPr/>
        </p:nvSpPr>
        <p:spPr>
          <a:xfrm>
            <a:off x="0" y="993140"/>
            <a:ext cx="9144000" cy="5871028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7000">
                <a:schemeClr val="bg2">
                  <a:lumMod val="90000"/>
                </a:schemeClr>
              </a:gs>
              <a:gs pos="45000">
                <a:schemeClr val="dk1"/>
              </a:gs>
              <a:gs pos="70000">
                <a:schemeClr val="dk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3CE5C73B-9EA0-56AA-C774-057156A42D26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</p:spTree>
    <p:extLst>
      <p:ext uri="{BB962C8B-B14F-4D97-AF65-F5344CB8AC3E}">
        <p14:creationId xmlns:p14="http://schemas.microsoft.com/office/powerpoint/2010/main" val="3287678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096CFA-6BBB-4AE2-9ECD-BA3E5F4EEB9B}"/>
              </a:ext>
            </a:extLst>
          </p:cNvPr>
          <p:cNvSpPr/>
          <p:nvPr/>
        </p:nvSpPr>
        <p:spPr>
          <a:xfrm>
            <a:off x="0" y="1016000"/>
            <a:ext cx="9144000" cy="5862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3AFFA8F0-1237-4292-B6DD-9E185CE9FAB2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4" name="Pentagon 20">
            <a:extLst>
              <a:ext uri="{FF2B5EF4-FFF2-40B4-BE49-F238E27FC236}">
                <a16:creationId xmlns:a16="http://schemas.microsoft.com/office/drawing/2014/main" id="{BEE37C80-68AC-DFCE-4846-890434F9F58F}"/>
              </a:ext>
            </a:extLst>
          </p:cNvPr>
          <p:cNvSpPr/>
          <p:nvPr/>
        </p:nvSpPr>
        <p:spPr>
          <a:xfrm>
            <a:off x="-2730" y="200587"/>
            <a:ext cx="758663" cy="538608"/>
          </a:xfrm>
          <a:prstGeom prst="homePlat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4AE115C-59EC-FE5B-DF01-0CAD4B2D4E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934" y="181055"/>
            <a:ext cx="7739062" cy="571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254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-1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A15F7C-B426-444A-95D5-518937B3029A}"/>
              </a:ext>
            </a:extLst>
          </p:cNvPr>
          <p:cNvSpPr txBox="1"/>
          <p:nvPr/>
        </p:nvSpPr>
        <p:spPr>
          <a:xfrm>
            <a:off x="4010026" y="3289910"/>
            <a:ext cx="4381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Primary 7-11</a:t>
            </a:r>
          </a:p>
          <a:p>
            <a:pPr algn="r"/>
            <a:endParaRPr lang="en-GB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705FE7-7E34-4478-ADEF-A2D0D8894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8" y="2460877"/>
            <a:ext cx="8587464" cy="1225297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0BB7D9-9F61-4201-B37B-8284369E8C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98" y="5674031"/>
            <a:ext cx="4841502" cy="10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95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79D168-168F-4958-A66B-EF2EE6D7D9D6}"/>
              </a:ext>
            </a:extLst>
          </p:cNvPr>
          <p:cNvSpPr/>
          <p:nvPr/>
        </p:nvSpPr>
        <p:spPr>
          <a:xfrm flipH="1">
            <a:off x="-1" y="1020277"/>
            <a:ext cx="9144000" cy="5828097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23000"/>
                </a:schemeClr>
              </a:gs>
              <a:gs pos="0">
                <a:schemeClr val="accent5">
                  <a:lumMod val="75000"/>
                  <a:alpha val="23000"/>
                </a:schemeClr>
              </a:gs>
              <a:gs pos="75000">
                <a:srgbClr val="BC66ED">
                  <a:alpha val="23000"/>
                </a:srgbClr>
              </a:gs>
              <a:gs pos="25000">
                <a:srgbClr val="9AE7D7">
                  <a:alpha val="2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668209A7-4122-4771-A20F-0EAA55605EF5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18" name="Pentagon 20">
            <a:extLst>
              <a:ext uri="{FF2B5EF4-FFF2-40B4-BE49-F238E27FC236}">
                <a16:creationId xmlns:a16="http://schemas.microsoft.com/office/drawing/2014/main" id="{B307EECC-4F69-40D8-967A-CE69F4414557}"/>
              </a:ext>
            </a:extLst>
          </p:cNvPr>
          <p:cNvSpPr/>
          <p:nvPr/>
        </p:nvSpPr>
        <p:spPr>
          <a:xfrm>
            <a:off x="-2730" y="200587"/>
            <a:ext cx="758663" cy="538608"/>
          </a:xfrm>
          <a:prstGeom prst="homePlat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4" name="Picture 23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8A6F6DF9-4762-402D-A12E-0262D0B32B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18" y="225347"/>
            <a:ext cx="316581" cy="489089"/>
          </a:xfrm>
          <a:prstGeom prst="rect">
            <a:avLst/>
          </a:prstGeom>
        </p:spPr>
      </p:pic>
      <p:sp>
        <p:nvSpPr>
          <p:cNvPr id="34" name="Shape 114">
            <a:extLst>
              <a:ext uri="{FF2B5EF4-FFF2-40B4-BE49-F238E27FC236}">
                <a16:creationId xmlns:a16="http://schemas.microsoft.com/office/drawing/2014/main" id="{94735DA5-AF7C-4492-98D8-9CC418C6C75C}"/>
              </a:ext>
            </a:extLst>
          </p:cNvPr>
          <p:cNvSpPr/>
          <p:nvPr/>
        </p:nvSpPr>
        <p:spPr>
          <a:xfrm>
            <a:off x="796573" y="220697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5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Vote!</a:t>
            </a:r>
          </a:p>
        </p:txBody>
      </p:sp>
    </p:spTree>
    <p:extLst>
      <p:ext uri="{BB962C8B-B14F-4D97-AF65-F5344CB8AC3E}">
        <p14:creationId xmlns:p14="http://schemas.microsoft.com/office/powerpoint/2010/main" val="2646688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sembly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FB2F328-6BAB-8C9A-3420-A28E14111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8" y="241911"/>
            <a:ext cx="7739062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Google Shape;467;p5">
            <a:extLst>
              <a:ext uri="{FF2B5EF4-FFF2-40B4-BE49-F238E27FC236}">
                <a16:creationId xmlns:a16="http://schemas.microsoft.com/office/drawing/2014/main" id="{DFB66289-6420-77B3-CBF6-B85F0BCB9DD8}"/>
              </a:ext>
            </a:extLst>
          </p:cNvPr>
          <p:cNvSpPr/>
          <p:nvPr/>
        </p:nvSpPr>
        <p:spPr>
          <a:xfrm>
            <a:off x="0" y="993140"/>
            <a:ext cx="9144000" cy="5871028"/>
          </a:xfrm>
          <a:prstGeom prst="rect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7000">
                <a:schemeClr val="bg2">
                  <a:lumMod val="90000"/>
                </a:schemeClr>
              </a:gs>
              <a:gs pos="45000">
                <a:schemeClr val="dk1"/>
              </a:gs>
              <a:gs pos="70000">
                <a:schemeClr val="dk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A79FAE4F-06CB-AE9A-AB60-698932C2045E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</p:spTree>
    <p:extLst>
      <p:ext uri="{BB962C8B-B14F-4D97-AF65-F5344CB8AC3E}">
        <p14:creationId xmlns:p14="http://schemas.microsoft.com/office/powerpoint/2010/main" val="2541871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semb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C06115C-17EE-4BBE-90AF-0972C845F1CF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25BD4-C86F-4256-8699-DBE3876DC42C}"/>
              </a:ext>
            </a:extLst>
          </p:cNvPr>
          <p:cNvSpPr/>
          <p:nvPr/>
        </p:nvSpPr>
        <p:spPr>
          <a:xfrm>
            <a:off x="0" y="995680"/>
            <a:ext cx="9144000" cy="5862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6607E7B-1C52-4295-AC38-BEF6513041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8" y="241911"/>
            <a:ext cx="7739062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C91BCF4C-D30A-4F54-879B-DBDCE0202A8D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</p:spTree>
    <p:extLst>
      <p:ext uri="{BB962C8B-B14F-4D97-AF65-F5344CB8AC3E}">
        <p14:creationId xmlns:p14="http://schemas.microsoft.com/office/powerpoint/2010/main" val="1433805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mby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E3635C7-2995-C75A-F04A-548898206C4B}"/>
              </a:ext>
            </a:extLst>
          </p:cNvPr>
          <p:cNvSpPr/>
          <p:nvPr userDrawn="1"/>
        </p:nvSpPr>
        <p:spPr>
          <a:xfrm flipH="1">
            <a:off x="-1" y="1010653"/>
            <a:ext cx="9144000" cy="5847347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23000"/>
                </a:schemeClr>
              </a:gs>
              <a:gs pos="0">
                <a:schemeClr val="accent5">
                  <a:lumMod val="75000"/>
                  <a:alpha val="23000"/>
                </a:schemeClr>
              </a:gs>
              <a:gs pos="75000">
                <a:srgbClr val="BC66ED">
                  <a:alpha val="23000"/>
                </a:srgbClr>
              </a:gs>
              <a:gs pos="25000">
                <a:srgbClr val="9AE7D7">
                  <a:alpha val="2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6445E50-5272-87A4-8CC5-0069B1D9E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519" y="1513777"/>
            <a:ext cx="2366092" cy="1700668"/>
          </a:xfrm>
          <a:custGeom>
            <a:avLst/>
            <a:gdLst>
              <a:gd name="connsiteX0" fmla="*/ 0 w 2366092"/>
              <a:gd name="connsiteY0" fmla="*/ 283450 h 1700668"/>
              <a:gd name="connsiteX1" fmla="*/ 283450 w 2366092"/>
              <a:gd name="connsiteY1" fmla="*/ 0 h 1700668"/>
              <a:gd name="connsiteX2" fmla="*/ 853770 w 2366092"/>
              <a:gd name="connsiteY2" fmla="*/ 0 h 1700668"/>
              <a:gd name="connsiteX3" fmla="*/ 1380220 w 2366092"/>
              <a:gd name="connsiteY3" fmla="*/ 0 h 1700668"/>
              <a:gd name="connsiteX4" fmla="*/ 1380220 w 2366092"/>
              <a:gd name="connsiteY4" fmla="*/ 0 h 1700668"/>
              <a:gd name="connsiteX5" fmla="*/ 1971743 w 2366092"/>
              <a:gd name="connsiteY5" fmla="*/ 0 h 1700668"/>
              <a:gd name="connsiteX6" fmla="*/ 2082642 w 2366092"/>
              <a:gd name="connsiteY6" fmla="*/ 0 h 1700668"/>
              <a:gd name="connsiteX7" fmla="*/ 2366092 w 2366092"/>
              <a:gd name="connsiteY7" fmla="*/ 283450 h 1700668"/>
              <a:gd name="connsiteX8" fmla="*/ 2366092 w 2366092"/>
              <a:gd name="connsiteY8" fmla="*/ 644839 h 1700668"/>
              <a:gd name="connsiteX9" fmla="*/ 2366092 w 2366092"/>
              <a:gd name="connsiteY9" fmla="*/ 992056 h 1700668"/>
              <a:gd name="connsiteX10" fmla="*/ 2646498 w 2366092"/>
              <a:gd name="connsiteY10" fmla="*/ 1519853 h 1700668"/>
              <a:gd name="connsiteX11" fmla="*/ 2366092 w 2366092"/>
              <a:gd name="connsiteY11" fmla="*/ 1417223 h 1700668"/>
              <a:gd name="connsiteX12" fmla="*/ 2366092 w 2366092"/>
              <a:gd name="connsiteY12" fmla="*/ 1417218 h 1700668"/>
              <a:gd name="connsiteX13" fmla="*/ 2082642 w 2366092"/>
              <a:gd name="connsiteY13" fmla="*/ 1700668 h 1700668"/>
              <a:gd name="connsiteX14" fmla="*/ 1971743 w 2366092"/>
              <a:gd name="connsiteY14" fmla="*/ 1700668 h 1700668"/>
              <a:gd name="connsiteX15" fmla="*/ 1380220 w 2366092"/>
              <a:gd name="connsiteY15" fmla="*/ 1700668 h 1700668"/>
              <a:gd name="connsiteX16" fmla="*/ 1380220 w 2366092"/>
              <a:gd name="connsiteY16" fmla="*/ 1700668 h 1700668"/>
              <a:gd name="connsiteX17" fmla="*/ 853770 w 2366092"/>
              <a:gd name="connsiteY17" fmla="*/ 1700668 h 1700668"/>
              <a:gd name="connsiteX18" fmla="*/ 283450 w 2366092"/>
              <a:gd name="connsiteY18" fmla="*/ 1700668 h 1700668"/>
              <a:gd name="connsiteX19" fmla="*/ 0 w 2366092"/>
              <a:gd name="connsiteY19" fmla="*/ 1417218 h 1700668"/>
              <a:gd name="connsiteX20" fmla="*/ 0 w 2366092"/>
              <a:gd name="connsiteY20" fmla="*/ 1417223 h 1700668"/>
              <a:gd name="connsiteX21" fmla="*/ 0 w 2366092"/>
              <a:gd name="connsiteY21" fmla="*/ 992056 h 1700668"/>
              <a:gd name="connsiteX22" fmla="*/ 0 w 2366092"/>
              <a:gd name="connsiteY22" fmla="*/ 992056 h 1700668"/>
              <a:gd name="connsiteX23" fmla="*/ 0 w 2366092"/>
              <a:gd name="connsiteY23" fmla="*/ 644839 h 1700668"/>
              <a:gd name="connsiteX24" fmla="*/ 0 w 2366092"/>
              <a:gd name="connsiteY24" fmla="*/ 283450 h 170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66092" h="1700668" fill="none" extrusionOk="0">
                <a:moveTo>
                  <a:pt x="0" y="283450"/>
                </a:moveTo>
                <a:cubicBezTo>
                  <a:pt x="2882" y="107623"/>
                  <a:pt x="132157" y="12083"/>
                  <a:pt x="283450" y="0"/>
                </a:cubicBezTo>
                <a:cubicBezTo>
                  <a:pt x="487229" y="24413"/>
                  <a:pt x="640041" y="5582"/>
                  <a:pt x="853770" y="0"/>
                </a:cubicBezTo>
                <a:cubicBezTo>
                  <a:pt x="1067499" y="-5582"/>
                  <a:pt x="1205859" y="-19670"/>
                  <a:pt x="1380220" y="0"/>
                </a:cubicBezTo>
                <a:lnTo>
                  <a:pt x="1380220" y="0"/>
                </a:lnTo>
                <a:cubicBezTo>
                  <a:pt x="1631763" y="24808"/>
                  <a:pt x="1760636" y="10769"/>
                  <a:pt x="1971743" y="0"/>
                </a:cubicBezTo>
                <a:cubicBezTo>
                  <a:pt x="2008417" y="1150"/>
                  <a:pt x="2051809" y="1755"/>
                  <a:pt x="2082642" y="0"/>
                </a:cubicBezTo>
                <a:cubicBezTo>
                  <a:pt x="2242640" y="-2119"/>
                  <a:pt x="2342746" y="122995"/>
                  <a:pt x="2366092" y="283450"/>
                </a:cubicBezTo>
                <a:cubicBezTo>
                  <a:pt x="2368235" y="449304"/>
                  <a:pt x="2359104" y="515165"/>
                  <a:pt x="2366092" y="644839"/>
                </a:cubicBezTo>
                <a:cubicBezTo>
                  <a:pt x="2373080" y="774513"/>
                  <a:pt x="2353483" y="818828"/>
                  <a:pt x="2366092" y="992056"/>
                </a:cubicBezTo>
                <a:cubicBezTo>
                  <a:pt x="2484248" y="1174854"/>
                  <a:pt x="2527349" y="1290019"/>
                  <a:pt x="2646498" y="1519853"/>
                </a:cubicBezTo>
                <a:cubicBezTo>
                  <a:pt x="2549413" y="1495940"/>
                  <a:pt x="2431689" y="1431160"/>
                  <a:pt x="2366092" y="1417223"/>
                </a:cubicBezTo>
                <a:lnTo>
                  <a:pt x="2366092" y="1417218"/>
                </a:lnTo>
                <a:cubicBezTo>
                  <a:pt x="2366021" y="1564789"/>
                  <a:pt x="2239707" y="1706818"/>
                  <a:pt x="2082642" y="1700668"/>
                </a:cubicBezTo>
                <a:cubicBezTo>
                  <a:pt x="2028113" y="1698998"/>
                  <a:pt x="2003081" y="1696570"/>
                  <a:pt x="1971743" y="1700668"/>
                </a:cubicBezTo>
                <a:cubicBezTo>
                  <a:pt x="1706913" y="1724333"/>
                  <a:pt x="1557030" y="1705451"/>
                  <a:pt x="1380220" y="1700668"/>
                </a:cubicBezTo>
                <a:lnTo>
                  <a:pt x="1380220" y="1700668"/>
                </a:lnTo>
                <a:cubicBezTo>
                  <a:pt x="1232537" y="1676064"/>
                  <a:pt x="1044278" y="1684784"/>
                  <a:pt x="853770" y="1700668"/>
                </a:cubicBezTo>
                <a:cubicBezTo>
                  <a:pt x="663262" y="1716553"/>
                  <a:pt x="548165" y="1722414"/>
                  <a:pt x="283450" y="1700668"/>
                </a:cubicBezTo>
                <a:cubicBezTo>
                  <a:pt x="123692" y="1682180"/>
                  <a:pt x="-23266" y="1557768"/>
                  <a:pt x="0" y="1417218"/>
                </a:cubicBezTo>
                <a:lnTo>
                  <a:pt x="0" y="1417223"/>
                </a:lnTo>
                <a:cubicBezTo>
                  <a:pt x="-10636" y="1238361"/>
                  <a:pt x="18870" y="1194240"/>
                  <a:pt x="0" y="992056"/>
                </a:cubicBezTo>
                <a:lnTo>
                  <a:pt x="0" y="992056"/>
                </a:lnTo>
                <a:cubicBezTo>
                  <a:pt x="4997" y="906157"/>
                  <a:pt x="-15370" y="726852"/>
                  <a:pt x="0" y="644839"/>
                </a:cubicBezTo>
                <a:cubicBezTo>
                  <a:pt x="15370" y="562826"/>
                  <a:pt x="-15653" y="371557"/>
                  <a:pt x="0" y="283450"/>
                </a:cubicBezTo>
                <a:close/>
              </a:path>
              <a:path w="2366092" h="1700668" stroke="0" extrusionOk="0">
                <a:moveTo>
                  <a:pt x="0" y="283450"/>
                </a:moveTo>
                <a:cubicBezTo>
                  <a:pt x="-902" y="118493"/>
                  <a:pt x="138278" y="-12597"/>
                  <a:pt x="283450" y="0"/>
                </a:cubicBezTo>
                <a:cubicBezTo>
                  <a:pt x="470471" y="-24314"/>
                  <a:pt x="619883" y="-16294"/>
                  <a:pt x="853770" y="0"/>
                </a:cubicBezTo>
                <a:cubicBezTo>
                  <a:pt x="1087657" y="16294"/>
                  <a:pt x="1188830" y="-13546"/>
                  <a:pt x="1380220" y="0"/>
                </a:cubicBezTo>
                <a:lnTo>
                  <a:pt x="1380220" y="0"/>
                </a:lnTo>
                <a:cubicBezTo>
                  <a:pt x="1629202" y="-24523"/>
                  <a:pt x="1764184" y="5631"/>
                  <a:pt x="1971743" y="0"/>
                </a:cubicBezTo>
                <a:cubicBezTo>
                  <a:pt x="1998621" y="4152"/>
                  <a:pt x="2036510" y="3365"/>
                  <a:pt x="2082642" y="0"/>
                </a:cubicBezTo>
                <a:cubicBezTo>
                  <a:pt x="2268003" y="-12038"/>
                  <a:pt x="2392963" y="153574"/>
                  <a:pt x="2366092" y="283450"/>
                </a:cubicBezTo>
                <a:cubicBezTo>
                  <a:pt x="2370707" y="443454"/>
                  <a:pt x="2354976" y="518039"/>
                  <a:pt x="2366092" y="644839"/>
                </a:cubicBezTo>
                <a:cubicBezTo>
                  <a:pt x="2377208" y="771639"/>
                  <a:pt x="2379477" y="885309"/>
                  <a:pt x="2366092" y="992056"/>
                </a:cubicBezTo>
                <a:cubicBezTo>
                  <a:pt x="2441364" y="1164131"/>
                  <a:pt x="2493966" y="1288070"/>
                  <a:pt x="2646498" y="1519853"/>
                </a:cubicBezTo>
                <a:cubicBezTo>
                  <a:pt x="2508333" y="1471822"/>
                  <a:pt x="2449077" y="1449374"/>
                  <a:pt x="2366092" y="1417223"/>
                </a:cubicBezTo>
                <a:lnTo>
                  <a:pt x="2366092" y="1417218"/>
                </a:lnTo>
                <a:cubicBezTo>
                  <a:pt x="2363191" y="1558309"/>
                  <a:pt x="2241278" y="1697427"/>
                  <a:pt x="2082642" y="1700668"/>
                </a:cubicBezTo>
                <a:cubicBezTo>
                  <a:pt x="2051321" y="1701634"/>
                  <a:pt x="2002795" y="1699635"/>
                  <a:pt x="1971743" y="1700668"/>
                </a:cubicBezTo>
                <a:cubicBezTo>
                  <a:pt x="1725021" y="1694398"/>
                  <a:pt x="1595597" y="1716530"/>
                  <a:pt x="1380220" y="1700668"/>
                </a:cubicBezTo>
                <a:lnTo>
                  <a:pt x="1380220" y="1700668"/>
                </a:lnTo>
                <a:cubicBezTo>
                  <a:pt x="1240057" y="1679247"/>
                  <a:pt x="993517" y="1708746"/>
                  <a:pt x="853770" y="1700668"/>
                </a:cubicBezTo>
                <a:cubicBezTo>
                  <a:pt x="714023" y="1692591"/>
                  <a:pt x="515348" y="1715546"/>
                  <a:pt x="283450" y="1700668"/>
                </a:cubicBezTo>
                <a:cubicBezTo>
                  <a:pt x="124861" y="1708686"/>
                  <a:pt x="30094" y="1596747"/>
                  <a:pt x="0" y="1417218"/>
                </a:cubicBezTo>
                <a:lnTo>
                  <a:pt x="0" y="1417223"/>
                </a:lnTo>
                <a:cubicBezTo>
                  <a:pt x="-8515" y="1269120"/>
                  <a:pt x="-775" y="1156220"/>
                  <a:pt x="0" y="992056"/>
                </a:cubicBezTo>
                <a:lnTo>
                  <a:pt x="0" y="992056"/>
                </a:lnTo>
                <a:cubicBezTo>
                  <a:pt x="-6141" y="825768"/>
                  <a:pt x="-15256" y="750502"/>
                  <a:pt x="0" y="644839"/>
                </a:cubicBezTo>
                <a:cubicBezTo>
                  <a:pt x="15256" y="539176"/>
                  <a:pt x="10232" y="420033"/>
                  <a:pt x="0" y="28345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976600361">
                  <a:prstGeom prst="wedgeRoundRectCallout">
                    <a:avLst>
                      <a:gd name="adj1" fmla="val 61851"/>
                      <a:gd name="adj2" fmla="val 393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en-GB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D869024-5EE1-8E5B-165F-279D144431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519" y="3836504"/>
            <a:ext cx="2366092" cy="1700668"/>
          </a:xfrm>
          <a:custGeom>
            <a:avLst/>
            <a:gdLst>
              <a:gd name="connsiteX0" fmla="*/ 0 w 2366092"/>
              <a:gd name="connsiteY0" fmla="*/ 283450 h 1700668"/>
              <a:gd name="connsiteX1" fmla="*/ 283450 w 2366092"/>
              <a:gd name="connsiteY1" fmla="*/ 0 h 1700668"/>
              <a:gd name="connsiteX2" fmla="*/ 853770 w 2366092"/>
              <a:gd name="connsiteY2" fmla="*/ 0 h 1700668"/>
              <a:gd name="connsiteX3" fmla="*/ 1380220 w 2366092"/>
              <a:gd name="connsiteY3" fmla="*/ 0 h 1700668"/>
              <a:gd name="connsiteX4" fmla="*/ 1380220 w 2366092"/>
              <a:gd name="connsiteY4" fmla="*/ 0 h 1700668"/>
              <a:gd name="connsiteX5" fmla="*/ 1971743 w 2366092"/>
              <a:gd name="connsiteY5" fmla="*/ 0 h 1700668"/>
              <a:gd name="connsiteX6" fmla="*/ 2082642 w 2366092"/>
              <a:gd name="connsiteY6" fmla="*/ 0 h 1700668"/>
              <a:gd name="connsiteX7" fmla="*/ 2366092 w 2366092"/>
              <a:gd name="connsiteY7" fmla="*/ 283450 h 1700668"/>
              <a:gd name="connsiteX8" fmla="*/ 2366092 w 2366092"/>
              <a:gd name="connsiteY8" fmla="*/ 283445 h 1700668"/>
              <a:gd name="connsiteX9" fmla="*/ 2635874 w 2366092"/>
              <a:gd name="connsiteY9" fmla="*/ 222685 h 1700668"/>
              <a:gd name="connsiteX10" fmla="*/ 2366092 w 2366092"/>
              <a:gd name="connsiteY10" fmla="*/ 708612 h 1700668"/>
              <a:gd name="connsiteX11" fmla="*/ 2366092 w 2366092"/>
              <a:gd name="connsiteY11" fmla="*/ 1048743 h 1700668"/>
              <a:gd name="connsiteX12" fmla="*/ 2366092 w 2366092"/>
              <a:gd name="connsiteY12" fmla="*/ 1417218 h 1700668"/>
              <a:gd name="connsiteX13" fmla="*/ 2082642 w 2366092"/>
              <a:gd name="connsiteY13" fmla="*/ 1700668 h 1700668"/>
              <a:gd name="connsiteX14" fmla="*/ 1971743 w 2366092"/>
              <a:gd name="connsiteY14" fmla="*/ 1700668 h 1700668"/>
              <a:gd name="connsiteX15" fmla="*/ 1380220 w 2366092"/>
              <a:gd name="connsiteY15" fmla="*/ 1700668 h 1700668"/>
              <a:gd name="connsiteX16" fmla="*/ 1380220 w 2366092"/>
              <a:gd name="connsiteY16" fmla="*/ 1700668 h 1700668"/>
              <a:gd name="connsiteX17" fmla="*/ 853770 w 2366092"/>
              <a:gd name="connsiteY17" fmla="*/ 1700668 h 1700668"/>
              <a:gd name="connsiteX18" fmla="*/ 283450 w 2366092"/>
              <a:gd name="connsiteY18" fmla="*/ 1700668 h 1700668"/>
              <a:gd name="connsiteX19" fmla="*/ 0 w 2366092"/>
              <a:gd name="connsiteY19" fmla="*/ 1417218 h 1700668"/>
              <a:gd name="connsiteX20" fmla="*/ 0 w 2366092"/>
              <a:gd name="connsiteY20" fmla="*/ 1062915 h 1700668"/>
              <a:gd name="connsiteX21" fmla="*/ 0 w 2366092"/>
              <a:gd name="connsiteY21" fmla="*/ 708612 h 1700668"/>
              <a:gd name="connsiteX22" fmla="*/ 0 w 2366092"/>
              <a:gd name="connsiteY22" fmla="*/ 283445 h 1700668"/>
              <a:gd name="connsiteX23" fmla="*/ 0 w 2366092"/>
              <a:gd name="connsiteY23" fmla="*/ 283445 h 1700668"/>
              <a:gd name="connsiteX24" fmla="*/ 0 w 2366092"/>
              <a:gd name="connsiteY24" fmla="*/ 283450 h 170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66092" h="1700668" fill="none" extrusionOk="0">
                <a:moveTo>
                  <a:pt x="0" y="283450"/>
                </a:moveTo>
                <a:cubicBezTo>
                  <a:pt x="2882" y="107623"/>
                  <a:pt x="132157" y="12083"/>
                  <a:pt x="283450" y="0"/>
                </a:cubicBezTo>
                <a:cubicBezTo>
                  <a:pt x="487229" y="24413"/>
                  <a:pt x="640041" y="5582"/>
                  <a:pt x="853770" y="0"/>
                </a:cubicBezTo>
                <a:cubicBezTo>
                  <a:pt x="1067499" y="-5582"/>
                  <a:pt x="1205859" y="-19670"/>
                  <a:pt x="1380220" y="0"/>
                </a:cubicBezTo>
                <a:lnTo>
                  <a:pt x="1380220" y="0"/>
                </a:lnTo>
                <a:cubicBezTo>
                  <a:pt x="1631763" y="24808"/>
                  <a:pt x="1760636" y="10769"/>
                  <a:pt x="1971743" y="0"/>
                </a:cubicBezTo>
                <a:cubicBezTo>
                  <a:pt x="2008417" y="1150"/>
                  <a:pt x="2051809" y="1755"/>
                  <a:pt x="2082642" y="0"/>
                </a:cubicBezTo>
                <a:cubicBezTo>
                  <a:pt x="2242640" y="-2119"/>
                  <a:pt x="2342746" y="122995"/>
                  <a:pt x="2366092" y="283450"/>
                </a:cubicBezTo>
                <a:lnTo>
                  <a:pt x="2366092" y="283445"/>
                </a:lnTo>
                <a:cubicBezTo>
                  <a:pt x="2461423" y="263787"/>
                  <a:pt x="2506623" y="253750"/>
                  <a:pt x="2635874" y="222685"/>
                </a:cubicBezTo>
                <a:cubicBezTo>
                  <a:pt x="2496341" y="444165"/>
                  <a:pt x="2509445" y="482876"/>
                  <a:pt x="2366092" y="708612"/>
                </a:cubicBezTo>
                <a:cubicBezTo>
                  <a:pt x="2369326" y="817672"/>
                  <a:pt x="2382204" y="884066"/>
                  <a:pt x="2366092" y="1048743"/>
                </a:cubicBezTo>
                <a:cubicBezTo>
                  <a:pt x="2349980" y="1213420"/>
                  <a:pt x="2382789" y="1256454"/>
                  <a:pt x="2366092" y="1417218"/>
                </a:cubicBezTo>
                <a:cubicBezTo>
                  <a:pt x="2366021" y="1564789"/>
                  <a:pt x="2239707" y="1706818"/>
                  <a:pt x="2082642" y="1700668"/>
                </a:cubicBezTo>
                <a:cubicBezTo>
                  <a:pt x="2028113" y="1698998"/>
                  <a:pt x="2003081" y="1696570"/>
                  <a:pt x="1971743" y="1700668"/>
                </a:cubicBezTo>
                <a:cubicBezTo>
                  <a:pt x="1706913" y="1724333"/>
                  <a:pt x="1557030" y="1705451"/>
                  <a:pt x="1380220" y="1700668"/>
                </a:cubicBezTo>
                <a:lnTo>
                  <a:pt x="1380220" y="1700668"/>
                </a:lnTo>
                <a:cubicBezTo>
                  <a:pt x="1232537" y="1676064"/>
                  <a:pt x="1044278" y="1684784"/>
                  <a:pt x="853770" y="1700668"/>
                </a:cubicBezTo>
                <a:cubicBezTo>
                  <a:pt x="663262" y="1716553"/>
                  <a:pt x="548165" y="1722414"/>
                  <a:pt x="283450" y="1700668"/>
                </a:cubicBezTo>
                <a:cubicBezTo>
                  <a:pt x="123692" y="1682180"/>
                  <a:pt x="-23266" y="1557768"/>
                  <a:pt x="0" y="1417218"/>
                </a:cubicBezTo>
                <a:cubicBezTo>
                  <a:pt x="3655" y="1334852"/>
                  <a:pt x="-5738" y="1214768"/>
                  <a:pt x="0" y="1062915"/>
                </a:cubicBezTo>
                <a:cubicBezTo>
                  <a:pt x="5738" y="911062"/>
                  <a:pt x="-7159" y="841317"/>
                  <a:pt x="0" y="708612"/>
                </a:cubicBezTo>
                <a:cubicBezTo>
                  <a:pt x="3172" y="588277"/>
                  <a:pt x="-17145" y="377496"/>
                  <a:pt x="0" y="283445"/>
                </a:cubicBezTo>
                <a:lnTo>
                  <a:pt x="0" y="283445"/>
                </a:lnTo>
                <a:lnTo>
                  <a:pt x="0" y="283450"/>
                </a:lnTo>
                <a:close/>
              </a:path>
              <a:path w="2366092" h="1700668" stroke="0" extrusionOk="0">
                <a:moveTo>
                  <a:pt x="0" y="283450"/>
                </a:moveTo>
                <a:cubicBezTo>
                  <a:pt x="-902" y="118493"/>
                  <a:pt x="138278" y="-12597"/>
                  <a:pt x="283450" y="0"/>
                </a:cubicBezTo>
                <a:cubicBezTo>
                  <a:pt x="470471" y="-24314"/>
                  <a:pt x="619883" y="-16294"/>
                  <a:pt x="853770" y="0"/>
                </a:cubicBezTo>
                <a:cubicBezTo>
                  <a:pt x="1087657" y="16294"/>
                  <a:pt x="1188830" y="-13546"/>
                  <a:pt x="1380220" y="0"/>
                </a:cubicBezTo>
                <a:lnTo>
                  <a:pt x="1380220" y="0"/>
                </a:lnTo>
                <a:cubicBezTo>
                  <a:pt x="1629202" y="-24523"/>
                  <a:pt x="1764184" y="5631"/>
                  <a:pt x="1971743" y="0"/>
                </a:cubicBezTo>
                <a:cubicBezTo>
                  <a:pt x="1998621" y="4152"/>
                  <a:pt x="2036510" y="3365"/>
                  <a:pt x="2082642" y="0"/>
                </a:cubicBezTo>
                <a:cubicBezTo>
                  <a:pt x="2268003" y="-12038"/>
                  <a:pt x="2392963" y="153574"/>
                  <a:pt x="2366092" y="283450"/>
                </a:cubicBezTo>
                <a:lnTo>
                  <a:pt x="2366092" y="283445"/>
                </a:lnTo>
                <a:cubicBezTo>
                  <a:pt x="2435212" y="280694"/>
                  <a:pt x="2521113" y="252841"/>
                  <a:pt x="2635874" y="222685"/>
                </a:cubicBezTo>
                <a:cubicBezTo>
                  <a:pt x="2536528" y="374531"/>
                  <a:pt x="2411101" y="604004"/>
                  <a:pt x="2366092" y="708612"/>
                </a:cubicBezTo>
                <a:cubicBezTo>
                  <a:pt x="2347888" y="786323"/>
                  <a:pt x="2363557" y="895853"/>
                  <a:pt x="2366092" y="1077087"/>
                </a:cubicBezTo>
                <a:cubicBezTo>
                  <a:pt x="2368627" y="1258321"/>
                  <a:pt x="2374908" y="1343785"/>
                  <a:pt x="2366092" y="1417218"/>
                </a:cubicBezTo>
                <a:cubicBezTo>
                  <a:pt x="2363191" y="1558309"/>
                  <a:pt x="2241278" y="1697427"/>
                  <a:pt x="2082642" y="1700668"/>
                </a:cubicBezTo>
                <a:cubicBezTo>
                  <a:pt x="2051321" y="1701634"/>
                  <a:pt x="2002795" y="1699635"/>
                  <a:pt x="1971743" y="1700668"/>
                </a:cubicBezTo>
                <a:cubicBezTo>
                  <a:pt x="1725021" y="1694398"/>
                  <a:pt x="1595597" y="1716530"/>
                  <a:pt x="1380220" y="1700668"/>
                </a:cubicBezTo>
                <a:lnTo>
                  <a:pt x="1380220" y="1700668"/>
                </a:lnTo>
                <a:cubicBezTo>
                  <a:pt x="1240057" y="1679247"/>
                  <a:pt x="993517" y="1708746"/>
                  <a:pt x="853770" y="1700668"/>
                </a:cubicBezTo>
                <a:cubicBezTo>
                  <a:pt x="714023" y="1692591"/>
                  <a:pt x="515348" y="1715546"/>
                  <a:pt x="283450" y="1700668"/>
                </a:cubicBezTo>
                <a:cubicBezTo>
                  <a:pt x="124861" y="1708686"/>
                  <a:pt x="30094" y="1596747"/>
                  <a:pt x="0" y="1417218"/>
                </a:cubicBezTo>
                <a:cubicBezTo>
                  <a:pt x="-1104" y="1346863"/>
                  <a:pt x="10293" y="1199901"/>
                  <a:pt x="0" y="1084173"/>
                </a:cubicBezTo>
                <a:cubicBezTo>
                  <a:pt x="-10293" y="968446"/>
                  <a:pt x="-13870" y="884565"/>
                  <a:pt x="0" y="708612"/>
                </a:cubicBezTo>
                <a:cubicBezTo>
                  <a:pt x="-8035" y="532065"/>
                  <a:pt x="14821" y="458790"/>
                  <a:pt x="0" y="283445"/>
                </a:cubicBezTo>
                <a:lnTo>
                  <a:pt x="0" y="283445"/>
                </a:lnTo>
                <a:lnTo>
                  <a:pt x="0" y="28345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976600361">
                  <a:prstGeom prst="wedgeRoundRectCallout">
                    <a:avLst>
                      <a:gd name="adj1" fmla="val 61402"/>
                      <a:gd name="adj2" fmla="val -36906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en-GB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E6EB480-78DE-5773-7EF2-9A4029BF6E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6356391" y="1513777"/>
            <a:ext cx="2366092" cy="1700668"/>
          </a:xfrm>
          <a:custGeom>
            <a:avLst/>
            <a:gdLst>
              <a:gd name="connsiteX0" fmla="*/ 0 w 2366092"/>
              <a:gd name="connsiteY0" fmla="*/ 283450 h 1700668"/>
              <a:gd name="connsiteX1" fmla="*/ 283450 w 2366092"/>
              <a:gd name="connsiteY1" fmla="*/ 0 h 1700668"/>
              <a:gd name="connsiteX2" fmla="*/ 853770 w 2366092"/>
              <a:gd name="connsiteY2" fmla="*/ 0 h 1700668"/>
              <a:gd name="connsiteX3" fmla="*/ 1380220 w 2366092"/>
              <a:gd name="connsiteY3" fmla="*/ 0 h 1700668"/>
              <a:gd name="connsiteX4" fmla="*/ 1380220 w 2366092"/>
              <a:gd name="connsiteY4" fmla="*/ 0 h 1700668"/>
              <a:gd name="connsiteX5" fmla="*/ 1971743 w 2366092"/>
              <a:gd name="connsiteY5" fmla="*/ 0 h 1700668"/>
              <a:gd name="connsiteX6" fmla="*/ 2082642 w 2366092"/>
              <a:gd name="connsiteY6" fmla="*/ 0 h 1700668"/>
              <a:gd name="connsiteX7" fmla="*/ 2366092 w 2366092"/>
              <a:gd name="connsiteY7" fmla="*/ 283450 h 1700668"/>
              <a:gd name="connsiteX8" fmla="*/ 2366092 w 2366092"/>
              <a:gd name="connsiteY8" fmla="*/ 644839 h 1700668"/>
              <a:gd name="connsiteX9" fmla="*/ 2366092 w 2366092"/>
              <a:gd name="connsiteY9" fmla="*/ 992056 h 1700668"/>
              <a:gd name="connsiteX10" fmla="*/ 2646498 w 2366092"/>
              <a:gd name="connsiteY10" fmla="*/ 1519853 h 1700668"/>
              <a:gd name="connsiteX11" fmla="*/ 2366092 w 2366092"/>
              <a:gd name="connsiteY11" fmla="*/ 1417223 h 1700668"/>
              <a:gd name="connsiteX12" fmla="*/ 2366092 w 2366092"/>
              <a:gd name="connsiteY12" fmla="*/ 1417218 h 1700668"/>
              <a:gd name="connsiteX13" fmla="*/ 2082642 w 2366092"/>
              <a:gd name="connsiteY13" fmla="*/ 1700668 h 1700668"/>
              <a:gd name="connsiteX14" fmla="*/ 1971743 w 2366092"/>
              <a:gd name="connsiteY14" fmla="*/ 1700668 h 1700668"/>
              <a:gd name="connsiteX15" fmla="*/ 1380220 w 2366092"/>
              <a:gd name="connsiteY15" fmla="*/ 1700668 h 1700668"/>
              <a:gd name="connsiteX16" fmla="*/ 1380220 w 2366092"/>
              <a:gd name="connsiteY16" fmla="*/ 1700668 h 1700668"/>
              <a:gd name="connsiteX17" fmla="*/ 853770 w 2366092"/>
              <a:gd name="connsiteY17" fmla="*/ 1700668 h 1700668"/>
              <a:gd name="connsiteX18" fmla="*/ 283450 w 2366092"/>
              <a:gd name="connsiteY18" fmla="*/ 1700668 h 1700668"/>
              <a:gd name="connsiteX19" fmla="*/ 0 w 2366092"/>
              <a:gd name="connsiteY19" fmla="*/ 1417218 h 1700668"/>
              <a:gd name="connsiteX20" fmla="*/ 0 w 2366092"/>
              <a:gd name="connsiteY20" fmla="*/ 1417223 h 1700668"/>
              <a:gd name="connsiteX21" fmla="*/ 0 w 2366092"/>
              <a:gd name="connsiteY21" fmla="*/ 992056 h 1700668"/>
              <a:gd name="connsiteX22" fmla="*/ 0 w 2366092"/>
              <a:gd name="connsiteY22" fmla="*/ 992056 h 1700668"/>
              <a:gd name="connsiteX23" fmla="*/ 0 w 2366092"/>
              <a:gd name="connsiteY23" fmla="*/ 644839 h 1700668"/>
              <a:gd name="connsiteX24" fmla="*/ 0 w 2366092"/>
              <a:gd name="connsiteY24" fmla="*/ 283450 h 170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66092" h="1700668" fill="none" extrusionOk="0">
                <a:moveTo>
                  <a:pt x="0" y="283450"/>
                </a:moveTo>
                <a:cubicBezTo>
                  <a:pt x="2882" y="107623"/>
                  <a:pt x="132157" y="12083"/>
                  <a:pt x="283450" y="0"/>
                </a:cubicBezTo>
                <a:cubicBezTo>
                  <a:pt x="487229" y="24413"/>
                  <a:pt x="640041" y="5582"/>
                  <a:pt x="853770" y="0"/>
                </a:cubicBezTo>
                <a:cubicBezTo>
                  <a:pt x="1067499" y="-5582"/>
                  <a:pt x="1205859" y="-19670"/>
                  <a:pt x="1380220" y="0"/>
                </a:cubicBezTo>
                <a:lnTo>
                  <a:pt x="1380220" y="0"/>
                </a:lnTo>
                <a:cubicBezTo>
                  <a:pt x="1631763" y="24808"/>
                  <a:pt x="1760636" y="10769"/>
                  <a:pt x="1971743" y="0"/>
                </a:cubicBezTo>
                <a:cubicBezTo>
                  <a:pt x="2008417" y="1150"/>
                  <a:pt x="2051809" y="1755"/>
                  <a:pt x="2082642" y="0"/>
                </a:cubicBezTo>
                <a:cubicBezTo>
                  <a:pt x="2242640" y="-2119"/>
                  <a:pt x="2342746" y="122995"/>
                  <a:pt x="2366092" y="283450"/>
                </a:cubicBezTo>
                <a:cubicBezTo>
                  <a:pt x="2368235" y="449304"/>
                  <a:pt x="2359104" y="515165"/>
                  <a:pt x="2366092" y="644839"/>
                </a:cubicBezTo>
                <a:cubicBezTo>
                  <a:pt x="2373080" y="774513"/>
                  <a:pt x="2353483" y="818828"/>
                  <a:pt x="2366092" y="992056"/>
                </a:cubicBezTo>
                <a:cubicBezTo>
                  <a:pt x="2484248" y="1174854"/>
                  <a:pt x="2527349" y="1290019"/>
                  <a:pt x="2646498" y="1519853"/>
                </a:cubicBezTo>
                <a:cubicBezTo>
                  <a:pt x="2549413" y="1495940"/>
                  <a:pt x="2431689" y="1431160"/>
                  <a:pt x="2366092" y="1417223"/>
                </a:cubicBezTo>
                <a:lnTo>
                  <a:pt x="2366092" y="1417218"/>
                </a:lnTo>
                <a:cubicBezTo>
                  <a:pt x="2366021" y="1564789"/>
                  <a:pt x="2239707" y="1706818"/>
                  <a:pt x="2082642" y="1700668"/>
                </a:cubicBezTo>
                <a:cubicBezTo>
                  <a:pt x="2028113" y="1698998"/>
                  <a:pt x="2003081" y="1696570"/>
                  <a:pt x="1971743" y="1700668"/>
                </a:cubicBezTo>
                <a:cubicBezTo>
                  <a:pt x="1706913" y="1724333"/>
                  <a:pt x="1557030" y="1705451"/>
                  <a:pt x="1380220" y="1700668"/>
                </a:cubicBezTo>
                <a:lnTo>
                  <a:pt x="1380220" y="1700668"/>
                </a:lnTo>
                <a:cubicBezTo>
                  <a:pt x="1232537" y="1676064"/>
                  <a:pt x="1044278" y="1684784"/>
                  <a:pt x="853770" y="1700668"/>
                </a:cubicBezTo>
                <a:cubicBezTo>
                  <a:pt x="663262" y="1716553"/>
                  <a:pt x="548165" y="1722414"/>
                  <a:pt x="283450" y="1700668"/>
                </a:cubicBezTo>
                <a:cubicBezTo>
                  <a:pt x="123692" y="1682180"/>
                  <a:pt x="-23266" y="1557768"/>
                  <a:pt x="0" y="1417218"/>
                </a:cubicBezTo>
                <a:lnTo>
                  <a:pt x="0" y="1417223"/>
                </a:lnTo>
                <a:cubicBezTo>
                  <a:pt x="-10636" y="1238361"/>
                  <a:pt x="18870" y="1194240"/>
                  <a:pt x="0" y="992056"/>
                </a:cubicBezTo>
                <a:lnTo>
                  <a:pt x="0" y="992056"/>
                </a:lnTo>
                <a:cubicBezTo>
                  <a:pt x="4997" y="906157"/>
                  <a:pt x="-15370" y="726852"/>
                  <a:pt x="0" y="644839"/>
                </a:cubicBezTo>
                <a:cubicBezTo>
                  <a:pt x="15370" y="562826"/>
                  <a:pt x="-15653" y="371557"/>
                  <a:pt x="0" y="283450"/>
                </a:cubicBezTo>
                <a:close/>
              </a:path>
              <a:path w="2366092" h="1700668" stroke="0" extrusionOk="0">
                <a:moveTo>
                  <a:pt x="0" y="283450"/>
                </a:moveTo>
                <a:cubicBezTo>
                  <a:pt x="-902" y="118493"/>
                  <a:pt x="138278" y="-12597"/>
                  <a:pt x="283450" y="0"/>
                </a:cubicBezTo>
                <a:cubicBezTo>
                  <a:pt x="470471" y="-24314"/>
                  <a:pt x="619883" y="-16294"/>
                  <a:pt x="853770" y="0"/>
                </a:cubicBezTo>
                <a:cubicBezTo>
                  <a:pt x="1087657" y="16294"/>
                  <a:pt x="1188830" y="-13546"/>
                  <a:pt x="1380220" y="0"/>
                </a:cubicBezTo>
                <a:lnTo>
                  <a:pt x="1380220" y="0"/>
                </a:lnTo>
                <a:cubicBezTo>
                  <a:pt x="1629202" y="-24523"/>
                  <a:pt x="1764184" y="5631"/>
                  <a:pt x="1971743" y="0"/>
                </a:cubicBezTo>
                <a:cubicBezTo>
                  <a:pt x="1998621" y="4152"/>
                  <a:pt x="2036510" y="3365"/>
                  <a:pt x="2082642" y="0"/>
                </a:cubicBezTo>
                <a:cubicBezTo>
                  <a:pt x="2268003" y="-12038"/>
                  <a:pt x="2392963" y="153574"/>
                  <a:pt x="2366092" y="283450"/>
                </a:cubicBezTo>
                <a:cubicBezTo>
                  <a:pt x="2370707" y="443454"/>
                  <a:pt x="2354976" y="518039"/>
                  <a:pt x="2366092" y="644839"/>
                </a:cubicBezTo>
                <a:cubicBezTo>
                  <a:pt x="2377208" y="771639"/>
                  <a:pt x="2379477" y="885309"/>
                  <a:pt x="2366092" y="992056"/>
                </a:cubicBezTo>
                <a:cubicBezTo>
                  <a:pt x="2441364" y="1164131"/>
                  <a:pt x="2493966" y="1288070"/>
                  <a:pt x="2646498" y="1519853"/>
                </a:cubicBezTo>
                <a:cubicBezTo>
                  <a:pt x="2508333" y="1471822"/>
                  <a:pt x="2449077" y="1449374"/>
                  <a:pt x="2366092" y="1417223"/>
                </a:cubicBezTo>
                <a:lnTo>
                  <a:pt x="2366092" y="1417218"/>
                </a:lnTo>
                <a:cubicBezTo>
                  <a:pt x="2363191" y="1558309"/>
                  <a:pt x="2241278" y="1697427"/>
                  <a:pt x="2082642" y="1700668"/>
                </a:cubicBezTo>
                <a:cubicBezTo>
                  <a:pt x="2051321" y="1701634"/>
                  <a:pt x="2002795" y="1699635"/>
                  <a:pt x="1971743" y="1700668"/>
                </a:cubicBezTo>
                <a:cubicBezTo>
                  <a:pt x="1725021" y="1694398"/>
                  <a:pt x="1595597" y="1716530"/>
                  <a:pt x="1380220" y="1700668"/>
                </a:cubicBezTo>
                <a:lnTo>
                  <a:pt x="1380220" y="1700668"/>
                </a:lnTo>
                <a:cubicBezTo>
                  <a:pt x="1240057" y="1679247"/>
                  <a:pt x="993517" y="1708746"/>
                  <a:pt x="853770" y="1700668"/>
                </a:cubicBezTo>
                <a:cubicBezTo>
                  <a:pt x="714023" y="1692591"/>
                  <a:pt x="515348" y="1715546"/>
                  <a:pt x="283450" y="1700668"/>
                </a:cubicBezTo>
                <a:cubicBezTo>
                  <a:pt x="124861" y="1708686"/>
                  <a:pt x="30094" y="1596747"/>
                  <a:pt x="0" y="1417218"/>
                </a:cubicBezTo>
                <a:lnTo>
                  <a:pt x="0" y="1417223"/>
                </a:lnTo>
                <a:cubicBezTo>
                  <a:pt x="-8515" y="1269120"/>
                  <a:pt x="-775" y="1156220"/>
                  <a:pt x="0" y="992056"/>
                </a:cubicBezTo>
                <a:lnTo>
                  <a:pt x="0" y="992056"/>
                </a:lnTo>
                <a:cubicBezTo>
                  <a:pt x="-6141" y="825768"/>
                  <a:pt x="-15256" y="750502"/>
                  <a:pt x="0" y="644839"/>
                </a:cubicBezTo>
                <a:cubicBezTo>
                  <a:pt x="15256" y="539176"/>
                  <a:pt x="10232" y="420033"/>
                  <a:pt x="0" y="283450"/>
                </a:cubicBezTo>
                <a:close/>
              </a:path>
            </a:pathLst>
          </a:custGeom>
          <a:solidFill>
            <a:schemeClr val="bg2"/>
          </a:solidFill>
          <a:ln w="285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3976600361">
                  <a:prstGeom prst="wedgeRoundRectCallout">
                    <a:avLst>
                      <a:gd name="adj1" fmla="val 61851"/>
                      <a:gd name="adj2" fmla="val 39368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90AB3672-C475-3762-BE4A-46F18FBE91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flipH="1">
            <a:off x="6356391" y="3836504"/>
            <a:ext cx="2366092" cy="1700668"/>
          </a:xfrm>
          <a:custGeom>
            <a:avLst/>
            <a:gdLst>
              <a:gd name="connsiteX0" fmla="*/ 0 w 2366092"/>
              <a:gd name="connsiteY0" fmla="*/ 283450 h 1700668"/>
              <a:gd name="connsiteX1" fmla="*/ 283450 w 2366092"/>
              <a:gd name="connsiteY1" fmla="*/ 0 h 1700668"/>
              <a:gd name="connsiteX2" fmla="*/ 853770 w 2366092"/>
              <a:gd name="connsiteY2" fmla="*/ 0 h 1700668"/>
              <a:gd name="connsiteX3" fmla="*/ 1380220 w 2366092"/>
              <a:gd name="connsiteY3" fmla="*/ 0 h 1700668"/>
              <a:gd name="connsiteX4" fmla="*/ 1380220 w 2366092"/>
              <a:gd name="connsiteY4" fmla="*/ 0 h 1700668"/>
              <a:gd name="connsiteX5" fmla="*/ 1971743 w 2366092"/>
              <a:gd name="connsiteY5" fmla="*/ 0 h 1700668"/>
              <a:gd name="connsiteX6" fmla="*/ 2082642 w 2366092"/>
              <a:gd name="connsiteY6" fmla="*/ 0 h 1700668"/>
              <a:gd name="connsiteX7" fmla="*/ 2366092 w 2366092"/>
              <a:gd name="connsiteY7" fmla="*/ 283450 h 1700668"/>
              <a:gd name="connsiteX8" fmla="*/ 2366092 w 2366092"/>
              <a:gd name="connsiteY8" fmla="*/ 283445 h 1700668"/>
              <a:gd name="connsiteX9" fmla="*/ 2635874 w 2366092"/>
              <a:gd name="connsiteY9" fmla="*/ 222685 h 1700668"/>
              <a:gd name="connsiteX10" fmla="*/ 2366092 w 2366092"/>
              <a:gd name="connsiteY10" fmla="*/ 708612 h 1700668"/>
              <a:gd name="connsiteX11" fmla="*/ 2366092 w 2366092"/>
              <a:gd name="connsiteY11" fmla="*/ 1048743 h 1700668"/>
              <a:gd name="connsiteX12" fmla="*/ 2366092 w 2366092"/>
              <a:gd name="connsiteY12" fmla="*/ 1417218 h 1700668"/>
              <a:gd name="connsiteX13" fmla="*/ 2082642 w 2366092"/>
              <a:gd name="connsiteY13" fmla="*/ 1700668 h 1700668"/>
              <a:gd name="connsiteX14" fmla="*/ 1971743 w 2366092"/>
              <a:gd name="connsiteY14" fmla="*/ 1700668 h 1700668"/>
              <a:gd name="connsiteX15" fmla="*/ 1380220 w 2366092"/>
              <a:gd name="connsiteY15" fmla="*/ 1700668 h 1700668"/>
              <a:gd name="connsiteX16" fmla="*/ 1380220 w 2366092"/>
              <a:gd name="connsiteY16" fmla="*/ 1700668 h 1700668"/>
              <a:gd name="connsiteX17" fmla="*/ 853770 w 2366092"/>
              <a:gd name="connsiteY17" fmla="*/ 1700668 h 1700668"/>
              <a:gd name="connsiteX18" fmla="*/ 283450 w 2366092"/>
              <a:gd name="connsiteY18" fmla="*/ 1700668 h 1700668"/>
              <a:gd name="connsiteX19" fmla="*/ 0 w 2366092"/>
              <a:gd name="connsiteY19" fmla="*/ 1417218 h 1700668"/>
              <a:gd name="connsiteX20" fmla="*/ 0 w 2366092"/>
              <a:gd name="connsiteY20" fmla="*/ 1062915 h 1700668"/>
              <a:gd name="connsiteX21" fmla="*/ 0 w 2366092"/>
              <a:gd name="connsiteY21" fmla="*/ 708612 h 1700668"/>
              <a:gd name="connsiteX22" fmla="*/ 0 w 2366092"/>
              <a:gd name="connsiteY22" fmla="*/ 283445 h 1700668"/>
              <a:gd name="connsiteX23" fmla="*/ 0 w 2366092"/>
              <a:gd name="connsiteY23" fmla="*/ 283445 h 1700668"/>
              <a:gd name="connsiteX24" fmla="*/ 0 w 2366092"/>
              <a:gd name="connsiteY24" fmla="*/ 283450 h 170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66092" h="1700668" fill="none" extrusionOk="0">
                <a:moveTo>
                  <a:pt x="0" y="283450"/>
                </a:moveTo>
                <a:cubicBezTo>
                  <a:pt x="2882" y="107623"/>
                  <a:pt x="132157" y="12083"/>
                  <a:pt x="283450" y="0"/>
                </a:cubicBezTo>
                <a:cubicBezTo>
                  <a:pt x="487229" y="24413"/>
                  <a:pt x="640041" y="5582"/>
                  <a:pt x="853770" y="0"/>
                </a:cubicBezTo>
                <a:cubicBezTo>
                  <a:pt x="1067499" y="-5582"/>
                  <a:pt x="1205859" y="-19670"/>
                  <a:pt x="1380220" y="0"/>
                </a:cubicBezTo>
                <a:lnTo>
                  <a:pt x="1380220" y="0"/>
                </a:lnTo>
                <a:cubicBezTo>
                  <a:pt x="1631763" y="24808"/>
                  <a:pt x="1760636" y="10769"/>
                  <a:pt x="1971743" y="0"/>
                </a:cubicBezTo>
                <a:cubicBezTo>
                  <a:pt x="2008417" y="1150"/>
                  <a:pt x="2051809" y="1755"/>
                  <a:pt x="2082642" y="0"/>
                </a:cubicBezTo>
                <a:cubicBezTo>
                  <a:pt x="2242640" y="-2119"/>
                  <a:pt x="2342746" y="122995"/>
                  <a:pt x="2366092" y="283450"/>
                </a:cubicBezTo>
                <a:lnTo>
                  <a:pt x="2366092" y="283445"/>
                </a:lnTo>
                <a:cubicBezTo>
                  <a:pt x="2461423" y="263787"/>
                  <a:pt x="2506623" y="253750"/>
                  <a:pt x="2635874" y="222685"/>
                </a:cubicBezTo>
                <a:cubicBezTo>
                  <a:pt x="2496341" y="444165"/>
                  <a:pt x="2509445" y="482876"/>
                  <a:pt x="2366092" y="708612"/>
                </a:cubicBezTo>
                <a:cubicBezTo>
                  <a:pt x="2369326" y="817672"/>
                  <a:pt x="2382204" y="884066"/>
                  <a:pt x="2366092" y="1048743"/>
                </a:cubicBezTo>
                <a:cubicBezTo>
                  <a:pt x="2349980" y="1213420"/>
                  <a:pt x="2382789" y="1256454"/>
                  <a:pt x="2366092" y="1417218"/>
                </a:cubicBezTo>
                <a:cubicBezTo>
                  <a:pt x="2366021" y="1564789"/>
                  <a:pt x="2239707" y="1706818"/>
                  <a:pt x="2082642" y="1700668"/>
                </a:cubicBezTo>
                <a:cubicBezTo>
                  <a:pt x="2028113" y="1698998"/>
                  <a:pt x="2003081" y="1696570"/>
                  <a:pt x="1971743" y="1700668"/>
                </a:cubicBezTo>
                <a:cubicBezTo>
                  <a:pt x="1706913" y="1724333"/>
                  <a:pt x="1557030" y="1705451"/>
                  <a:pt x="1380220" y="1700668"/>
                </a:cubicBezTo>
                <a:lnTo>
                  <a:pt x="1380220" y="1700668"/>
                </a:lnTo>
                <a:cubicBezTo>
                  <a:pt x="1232537" y="1676064"/>
                  <a:pt x="1044278" y="1684784"/>
                  <a:pt x="853770" y="1700668"/>
                </a:cubicBezTo>
                <a:cubicBezTo>
                  <a:pt x="663262" y="1716553"/>
                  <a:pt x="548165" y="1722414"/>
                  <a:pt x="283450" y="1700668"/>
                </a:cubicBezTo>
                <a:cubicBezTo>
                  <a:pt x="123692" y="1682180"/>
                  <a:pt x="-23266" y="1557768"/>
                  <a:pt x="0" y="1417218"/>
                </a:cubicBezTo>
                <a:cubicBezTo>
                  <a:pt x="3655" y="1334852"/>
                  <a:pt x="-5738" y="1214768"/>
                  <a:pt x="0" y="1062915"/>
                </a:cubicBezTo>
                <a:cubicBezTo>
                  <a:pt x="5738" y="911062"/>
                  <a:pt x="-7159" y="841317"/>
                  <a:pt x="0" y="708612"/>
                </a:cubicBezTo>
                <a:cubicBezTo>
                  <a:pt x="3172" y="588277"/>
                  <a:pt x="-17145" y="377496"/>
                  <a:pt x="0" y="283445"/>
                </a:cubicBezTo>
                <a:lnTo>
                  <a:pt x="0" y="283445"/>
                </a:lnTo>
                <a:lnTo>
                  <a:pt x="0" y="283450"/>
                </a:lnTo>
                <a:close/>
              </a:path>
              <a:path w="2366092" h="1700668" stroke="0" extrusionOk="0">
                <a:moveTo>
                  <a:pt x="0" y="283450"/>
                </a:moveTo>
                <a:cubicBezTo>
                  <a:pt x="-902" y="118493"/>
                  <a:pt x="138278" y="-12597"/>
                  <a:pt x="283450" y="0"/>
                </a:cubicBezTo>
                <a:cubicBezTo>
                  <a:pt x="470471" y="-24314"/>
                  <a:pt x="619883" y="-16294"/>
                  <a:pt x="853770" y="0"/>
                </a:cubicBezTo>
                <a:cubicBezTo>
                  <a:pt x="1087657" y="16294"/>
                  <a:pt x="1188830" y="-13546"/>
                  <a:pt x="1380220" y="0"/>
                </a:cubicBezTo>
                <a:lnTo>
                  <a:pt x="1380220" y="0"/>
                </a:lnTo>
                <a:cubicBezTo>
                  <a:pt x="1629202" y="-24523"/>
                  <a:pt x="1764184" y="5631"/>
                  <a:pt x="1971743" y="0"/>
                </a:cubicBezTo>
                <a:cubicBezTo>
                  <a:pt x="1998621" y="4152"/>
                  <a:pt x="2036510" y="3365"/>
                  <a:pt x="2082642" y="0"/>
                </a:cubicBezTo>
                <a:cubicBezTo>
                  <a:pt x="2268003" y="-12038"/>
                  <a:pt x="2392963" y="153574"/>
                  <a:pt x="2366092" y="283450"/>
                </a:cubicBezTo>
                <a:lnTo>
                  <a:pt x="2366092" y="283445"/>
                </a:lnTo>
                <a:cubicBezTo>
                  <a:pt x="2435212" y="280694"/>
                  <a:pt x="2521113" y="252841"/>
                  <a:pt x="2635874" y="222685"/>
                </a:cubicBezTo>
                <a:cubicBezTo>
                  <a:pt x="2536528" y="374531"/>
                  <a:pt x="2411101" y="604004"/>
                  <a:pt x="2366092" y="708612"/>
                </a:cubicBezTo>
                <a:cubicBezTo>
                  <a:pt x="2347888" y="786323"/>
                  <a:pt x="2363557" y="895853"/>
                  <a:pt x="2366092" y="1077087"/>
                </a:cubicBezTo>
                <a:cubicBezTo>
                  <a:pt x="2368627" y="1258321"/>
                  <a:pt x="2374908" y="1343785"/>
                  <a:pt x="2366092" y="1417218"/>
                </a:cubicBezTo>
                <a:cubicBezTo>
                  <a:pt x="2363191" y="1558309"/>
                  <a:pt x="2241278" y="1697427"/>
                  <a:pt x="2082642" y="1700668"/>
                </a:cubicBezTo>
                <a:cubicBezTo>
                  <a:pt x="2051321" y="1701634"/>
                  <a:pt x="2002795" y="1699635"/>
                  <a:pt x="1971743" y="1700668"/>
                </a:cubicBezTo>
                <a:cubicBezTo>
                  <a:pt x="1725021" y="1694398"/>
                  <a:pt x="1595597" y="1716530"/>
                  <a:pt x="1380220" y="1700668"/>
                </a:cubicBezTo>
                <a:lnTo>
                  <a:pt x="1380220" y="1700668"/>
                </a:lnTo>
                <a:cubicBezTo>
                  <a:pt x="1240057" y="1679247"/>
                  <a:pt x="993517" y="1708746"/>
                  <a:pt x="853770" y="1700668"/>
                </a:cubicBezTo>
                <a:cubicBezTo>
                  <a:pt x="714023" y="1692591"/>
                  <a:pt x="515348" y="1715546"/>
                  <a:pt x="283450" y="1700668"/>
                </a:cubicBezTo>
                <a:cubicBezTo>
                  <a:pt x="124861" y="1708686"/>
                  <a:pt x="30094" y="1596747"/>
                  <a:pt x="0" y="1417218"/>
                </a:cubicBezTo>
                <a:cubicBezTo>
                  <a:pt x="-1104" y="1346863"/>
                  <a:pt x="10293" y="1199901"/>
                  <a:pt x="0" y="1084173"/>
                </a:cubicBezTo>
                <a:cubicBezTo>
                  <a:pt x="-10293" y="968446"/>
                  <a:pt x="-13870" y="884565"/>
                  <a:pt x="0" y="708612"/>
                </a:cubicBezTo>
                <a:cubicBezTo>
                  <a:pt x="-8035" y="532065"/>
                  <a:pt x="14821" y="458790"/>
                  <a:pt x="0" y="283445"/>
                </a:cubicBezTo>
                <a:lnTo>
                  <a:pt x="0" y="283445"/>
                </a:lnTo>
                <a:lnTo>
                  <a:pt x="0" y="28345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3976600361">
                  <a:prstGeom prst="wedgeRoundRectCallout">
                    <a:avLst>
                      <a:gd name="adj1" fmla="val 61402"/>
                      <a:gd name="adj2" fmla="val -36906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D6F147D-216A-4EAA-51D0-3EAA1E9CD1DF}"/>
              </a:ext>
            </a:extLst>
          </p:cNvPr>
          <p:cNvSpPr txBox="1">
            <a:spLocks/>
          </p:cNvSpPr>
          <p:nvPr userDrawn="1"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500" b="1" dirty="0">
                <a:solidFill>
                  <a:schemeClr val="bg1"/>
                </a:solidFill>
                <a:latin typeface="Century Gothic"/>
                <a:cs typeface="Century Gothic"/>
              </a:rPr>
              <a:t>How do I make sure my voice is heard?</a:t>
            </a:r>
            <a:endParaRPr lang="en-GB" sz="2500" b="1" dirty="0">
              <a:solidFill>
                <a:schemeClr val="bg1"/>
              </a:solidFill>
              <a:highlight>
                <a:srgbClr val="FFFF00"/>
              </a:highlight>
              <a:latin typeface="Century Gothic"/>
              <a:cs typeface="Century Gothic"/>
            </a:endParaRPr>
          </a:p>
        </p:txBody>
      </p:sp>
      <p:pic>
        <p:nvPicPr>
          <p:cNvPr id="6" name="Graphic 5" descr="Thumbs up sign outline">
            <a:extLst>
              <a:ext uri="{FF2B5EF4-FFF2-40B4-BE49-F238E27FC236}">
                <a16:creationId xmlns:a16="http://schemas.microsoft.com/office/drawing/2014/main" id="{EFF140F1-DE04-A564-5D2C-4AF64EF56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1597" y="1583210"/>
            <a:ext cx="1536953" cy="1536953"/>
          </a:xfrm>
          <a:prstGeom prst="rect">
            <a:avLst/>
          </a:prstGeom>
        </p:spPr>
      </p:pic>
      <p:pic>
        <p:nvPicPr>
          <p:cNvPr id="9" name="Graphic 8" descr="Thumbs up sign outline">
            <a:extLst>
              <a:ext uri="{FF2B5EF4-FFF2-40B4-BE49-F238E27FC236}">
                <a16:creationId xmlns:a16="http://schemas.microsoft.com/office/drawing/2014/main" id="{24C9DEA4-71ED-955F-6AB5-6BDF0280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913" y="3928430"/>
            <a:ext cx="1536953" cy="1536953"/>
          </a:xfrm>
          <a:prstGeom prst="rect">
            <a:avLst/>
          </a:prstGeom>
        </p:spPr>
      </p:pic>
      <p:pic>
        <p:nvPicPr>
          <p:cNvPr id="12" name="Graphic 11" descr="Thumbs Down outline">
            <a:extLst>
              <a:ext uri="{FF2B5EF4-FFF2-40B4-BE49-F238E27FC236}">
                <a16:creationId xmlns:a16="http://schemas.microsoft.com/office/drawing/2014/main" id="{456C2549-2F75-0BA3-A83F-CFBF18FE52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0134" y="3928431"/>
            <a:ext cx="1536953" cy="1536953"/>
          </a:xfrm>
          <a:prstGeom prst="rect">
            <a:avLst/>
          </a:prstGeom>
        </p:spPr>
      </p:pic>
      <p:pic>
        <p:nvPicPr>
          <p:cNvPr id="13" name="Graphic 12" descr="Thumbs Down outline">
            <a:extLst>
              <a:ext uri="{FF2B5EF4-FFF2-40B4-BE49-F238E27FC236}">
                <a16:creationId xmlns:a16="http://schemas.microsoft.com/office/drawing/2014/main" id="{C8DEF2FC-E48F-1728-BE7E-51F67FC84C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0134" y="1583210"/>
            <a:ext cx="1536953" cy="1536953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5B4D9878-EE40-D765-E042-89571E136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50" y="32765"/>
            <a:ext cx="913725" cy="9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2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ssemby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E3635C7-2995-C75A-F04A-548898206C4B}"/>
              </a:ext>
            </a:extLst>
          </p:cNvPr>
          <p:cNvSpPr/>
          <p:nvPr userDrawn="1"/>
        </p:nvSpPr>
        <p:spPr>
          <a:xfrm flipH="1">
            <a:off x="-1" y="1010653"/>
            <a:ext cx="9144000" cy="5847347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23000"/>
                </a:schemeClr>
              </a:gs>
              <a:gs pos="0">
                <a:schemeClr val="accent5">
                  <a:lumMod val="75000"/>
                  <a:alpha val="23000"/>
                </a:schemeClr>
              </a:gs>
              <a:gs pos="75000">
                <a:srgbClr val="BC66ED">
                  <a:alpha val="23000"/>
                </a:srgbClr>
              </a:gs>
              <a:gs pos="25000">
                <a:srgbClr val="9AE7D7">
                  <a:alpha val="2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D6F147D-216A-4EAA-51D0-3EAA1E9CD1DF}"/>
              </a:ext>
            </a:extLst>
          </p:cNvPr>
          <p:cNvSpPr txBox="1">
            <a:spLocks/>
          </p:cNvSpPr>
          <p:nvPr userDrawn="1"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500" b="1" dirty="0">
                <a:solidFill>
                  <a:schemeClr val="bg1"/>
                </a:solidFill>
                <a:latin typeface="Century Gothic"/>
                <a:cs typeface="Century Gothic"/>
              </a:rPr>
              <a:t>How do I make sure my voice is heard?</a:t>
            </a:r>
            <a:endParaRPr lang="en-GB" sz="2500" b="1" dirty="0">
              <a:solidFill>
                <a:schemeClr val="bg1"/>
              </a:solidFill>
              <a:highlight>
                <a:srgbClr val="FFFF00"/>
              </a:highlight>
              <a:latin typeface="Century Gothic"/>
              <a:cs typeface="Century Gothic"/>
            </a:endParaRPr>
          </a:p>
        </p:txBody>
      </p:sp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5B4D9878-EE40-D765-E042-89571E136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50" y="32765"/>
            <a:ext cx="913725" cy="9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26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96">
            <a:extLst>
              <a:ext uri="{FF2B5EF4-FFF2-40B4-BE49-F238E27FC236}">
                <a16:creationId xmlns:a16="http://schemas.microsoft.com/office/drawing/2014/main" id="{BF86A7D8-F04F-4B10-98C0-A60509CF5E5C}"/>
              </a:ext>
            </a:extLst>
          </p:cNvPr>
          <p:cNvSpPr txBox="1">
            <a:spLocks/>
          </p:cNvSpPr>
          <p:nvPr/>
        </p:nvSpPr>
        <p:spPr>
          <a:xfrm>
            <a:off x="4572000" y="2987994"/>
            <a:ext cx="4174405" cy="108012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Clr>
                <a:srgbClr val="97E8D7"/>
              </a:buClr>
              <a:buSzPct val="25000"/>
              <a:buFont typeface="Arial"/>
              <a:buNone/>
            </a:pPr>
            <a:r>
              <a:rPr lang="en-GB" sz="4400" b="1" dirty="0">
                <a:solidFill>
                  <a:srgbClr val="BB0F70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15 minutes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120C93-0DA9-4A26-9FEE-19F7C470C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71" y="2372152"/>
            <a:ext cx="8768836" cy="1251176"/>
          </a:xfrm>
          <a:prstGeom prst="rect">
            <a:avLst/>
          </a:prstGeom>
        </p:spPr>
      </p:pic>
      <p:pic>
        <p:nvPicPr>
          <p:cNvPr id="17" name="Picture 16" descr="A picture containing shirt&#10;&#10;Description automatically generated">
            <a:extLst>
              <a:ext uri="{FF2B5EF4-FFF2-40B4-BE49-F238E27FC236}">
                <a16:creationId xmlns:a16="http://schemas.microsoft.com/office/drawing/2014/main" id="{772346FB-6F04-4B2F-A445-0762B5B551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46" y="5372645"/>
            <a:ext cx="1202972" cy="1155506"/>
          </a:xfrm>
          <a:prstGeom prst="rect">
            <a:avLst/>
          </a:prstGeom>
        </p:spPr>
      </p:pic>
      <p:pic>
        <p:nvPicPr>
          <p:cNvPr id="18" name="Picture 17" descr="A picture containing clock, meter, light&#10;&#10;Description automatically generated">
            <a:extLst>
              <a:ext uri="{FF2B5EF4-FFF2-40B4-BE49-F238E27FC236}">
                <a16:creationId xmlns:a16="http://schemas.microsoft.com/office/drawing/2014/main" id="{18A4D63C-75B3-4F08-8A31-9BEF0995A7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705" y="5390445"/>
            <a:ext cx="1056123" cy="1137706"/>
          </a:xfrm>
          <a:prstGeom prst="rect">
            <a:avLst/>
          </a:prstGeom>
        </p:spPr>
      </p:pic>
      <p:pic>
        <p:nvPicPr>
          <p:cNvPr id="19" name="Picture 18" descr="A picture containing clock, television&#10;&#10;Description automatically generated">
            <a:extLst>
              <a:ext uri="{FF2B5EF4-FFF2-40B4-BE49-F238E27FC236}">
                <a16:creationId xmlns:a16="http://schemas.microsoft.com/office/drawing/2014/main" id="{DE9334C8-89EB-4ED6-8712-3FB62AEA15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15" y="5405278"/>
            <a:ext cx="913725" cy="11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55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6">
            <a:extLst>
              <a:ext uri="{FF2B5EF4-FFF2-40B4-BE49-F238E27FC236}">
                <a16:creationId xmlns:a16="http://schemas.microsoft.com/office/drawing/2014/main" id="{E4DC75B5-26DC-4AA5-9C2B-DB3C93EAF449}"/>
              </a:ext>
            </a:extLst>
          </p:cNvPr>
          <p:cNvSpPr txBox="1">
            <a:spLocks/>
          </p:cNvSpPr>
          <p:nvPr/>
        </p:nvSpPr>
        <p:spPr>
          <a:xfrm>
            <a:off x="4572000" y="2987994"/>
            <a:ext cx="4174405" cy="108012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Clr>
                <a:srgbClr val="97E8D7"/>
              </a:buClr>
              <a:buSzPct val="25000"/>
              <a:buFont typeface="Arial"/>
              <a:buNone/>
            </a:pPr>
            <a:r>
              <a:rPr lang="en-GB" sz="4400" b="1" dirty="0">
                <a:solidFill>
                  <a:srgbClr val="BB0F70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45 minutes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FB5F507-59C8-4349-ACFA-C5271E6EC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71" y="2372152"/>
            <a:ext cx="8768836" cy="1251176"/>
          </a:xfrm>
          <a:prstGeom prst="rect">
            <a:avLst/>
          </a:prstGeom>
        </p:spPr>
      </p:pic>
      <p:pic>
        <p:nvPicPr>
          <p:cNvPr id="15" name="Picture 14" descr="A picture containing shirt&#10;&#10;Description automatically generated">
            <a:extLst>
              <a:ext uri="{FF2B5EF4-FFF2-40B4-BE49-F238E27FC236}">
                <a16:creationId xmlns:a16="http://schemas.microsoft.com/office/drawing/2014/main" id="{768939A9-1116-4C61-8A51-0E1E833303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46" y="5372645"/>
            <a:ext cx="1202972" cy="1155506"/>
          </a:xfrm>
          <a:prstGeom prst="rect">
            <a:avLst/>
          </a:prstGeom>
        </p:spPr>
      </p:pic>
      <p:pic>
        <p:nvPicPr>
          <p:cNvPr id="16" name="Picture 15" descr="A picture containing clock, meter, light&#10;&#10;Description automatically generated">
            <a:extLst>
              <a:ext uri="{FF2B5EF4-FFF2-40B4-BE49-F238E27FC236}">
                <a16:creationId xmlns:a16="http://schemas.microsoft.com/office/drawing/2014/main" id="{52393EEF-950C-4828-9717-3AAF141A47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705" y="5390445"/>
            <a:ext cx="1056123" cy="1137706"/>
          </a:xfrm>
          <a:prstGeom prst="rect">
            <a:avLst/>
          </a:prstGeom>
        </p:spPr>
      </p:pic>
      <p:pic>
        <p:nvPicPr>
          <p:cNvPr id="17" name="Picture 16" descr="A picture containing clock, television&#10;&#10;Description automatically generated">
            <a:extLst>
              <a:ext uri="{FF2B5EF4-FFF2-40B4-BE49-F238E27FC236}">
                <a16:creationId xmlns:a16="http://schemas.microsoft.com/office/drawing/2014/main" id="{01042132-BF62-416C-B63C-3812BD3C62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15" y="5405278"/>
            <a:ext cx="913725" cy="11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51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493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6C5A01-F253-40E5-B8A5-4029FF0301A8}"/>
              </a:ext>
            </a:extLst>
          </p:cNvPr>
          <p:cNvSpPr/>
          <p:nvPr/>
        </p:nvSpPr>
        <p:spPr>
          <a:xfrm flipH="1">
            <a:off x="1" y="1023730"/>
            <a:ext cx="9143999" cy="5834270"/>
          </a:xfrm>
          <a:prstGeom prst="rect">
            <a:avLst/>
          </a:prstGeom>
          <a:gradFill flip="none" rotWithShape="1">
            <a:gsLst>
              <a:gs pos="35000">
                <a:srgbClr val="80DBE0">
                  <a:alpha val="29000"/>
                </a:srgbClr>
              </a:gs>
              <a:gs pos="65000">
                <a:srgbClr val="DC449E">
                  <a:alpha val="29000"/>
                </a:srgbClr>
              </a:gs>
              <a:gs pos="0">
                <a:srgbClr val="42CACA">
                  <a:alpha val="29000"/>
                </a:srgbClr>
              </a:gs>
              <a:gs pos="100000">
                <a:srgbClr val="B9196F">
                  <a:alpha val="2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789125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67;p5">
            <a:extLst>
              <a:ext uri="{FF2B5EF4-FFF2-40B4-BE49-F238E27FC236}">
                <a16:creationId xmlns:a16="http://schemas.microsoft.com/office/drawing/2014/main" id="{0FF8E8E8-09EE-721E-7718-E1B922054030}"/>
              </a:ext>
            </a:extLst>
          </p:cNvPr>
          <p:cNvSpPr/>
          <p:nvPr userDrawn="1"/>
        </p:nvSpPr>
        <p:spPr>
          <a:xfrm>
            <a:off x="0" y="1016000"/>
            <a:ext cx="9144000" cy="587102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000">
                <a:schemeClr val="accent1">
                  <a:lumMod val="90000"/>
                </a:schemeClr>
              </a:gs>
              <a:gs pos="45000">
                <a:schemeClr val="dk1"/>
              </a:gs>
              <a:gs pos="70000">
                <a:schemeClr val="dk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D63117C-51BB-43E7-BAFD-FB7BC2576F2E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©VotesforColleges2022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126F83D-446D-42C9-9E59-5B1780758B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934" y="181055"/>
            <a:ext cx="7739062" cy="571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CE84F00-8243-4A2A-255D-05B0216F0F31}"/>
              </a:ext>
            </a:extLst>
          </p:cNvPr>
          <p:cNvSpPr/>
          <p:nvPr/>
        </p:nvSpPr>
        <p:spPr>
          <a:xfrm>
            <a:off x="-2729" y="181055"/>
            <a:ext cx="758663" cy="538608"/>
          </a:xfrm>
          <a:prstGeom prst="homePlat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2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sembl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A15F7C-B426-444A-95D5-518937B3029A}"/>
              </a:ext>
            </a:extLst>
          </p:cNvPr>
          <p:cNvSpPr txBox="1"/>
          <p:nvPr/>
        </p:nvSpPr>
        <p:spPr>
          <a:xfrm>
            <a:off x="2647950" y="3289910"/>
            <a:ext cx="5743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Primary Assembly</a:t>
            </a:r>
          </a:p>
          <a:p>
            <a:pPr algn="r"/>
            <a:endParaRPr lang="en-GB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705FE7-7E34-4478-ADEF-A2D0D8894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98" y="2460877"/>
            <a:ext cx="8587464" cy="1225297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58934-D164-4550-BE58-87A0CA1F76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98" y="5674031"/>
            <a:ext cx="4841502" cy="108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538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28D22A-6E05-4DD8-8502-91F722E738EC}"/>
              </a:ext>
            </a:extLst>
          </p:cNvPr>
          <p:cNvSpPr/>
          <p:nvPr/>
        </p:nvSpPr>
        <p:spPr>
          <a:xfrm>
            <a:off x="0" y="1016000"/>
            <a:ext cx="9144000" cy="5862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D63117C-51BB-43E7-BAFD-FB7BC2576F2E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©VotesforColleges2022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126F83D-446D-42C9-9E59-5B1780758B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934" y="181055"/>
            <a:ext cx="7739062" cy="571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entagon 20">
            <a:extLst>
              <a:ext uri="{FF2B5EF4-FFF2-40B4-BE49-F238E27FC236}">
                <a16:creationId xmlns:a16="http://schemas.microsoft.com/office/drawing/2014/main" id="{5B99FA78-88E9-5DDA-CE83-4A43683E54B2}"/>
              </a:ext>
            </a:extLst>
          </p:cNvPr>
          <p:cNvSpPr/>
          <p:nvPr/>
        </p:nvSpPr>
        <p:spPr>
          <a:xfrm>
            <a:off x="-2729" y="181055"/>
            <a:ext cx="758663" cy="538608"/>
          </a:xfrm>
          <a:prstGeom prst="homePlat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12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114">
            <a:extLst>
              <a:ext uri="{FF2B5EF4-FFF2-40B4-BE49-F238E27FC236}">
                <a16:creationId xmlns:a16="http://schemas.microsoft.com/office/drawing/2014/main" id="{361C0508-09AC-4248-99F8-9F0D6BD0C6CB}"/>
              </a:ext>
            </a:extLst>
          </p:cNvPr>
          <p:cNvSpPr/>
          <p:nvPr/>
        </p:nvSpPr>
        <p:spPr>
          <a:xfrm>
            <a:off x="796573" y="220697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5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Vote! </a:t>
            </a:r>
          </a:p>
        </p:txBody>
      </p:sp>
      <p:sp>
        <p:nvSpPr>
          <p:cNvPr id="26" name="Pentagon 20">
            <a:extLst>
              <a:ext uri="{FF2B5EF4-FFF2-40B4-BE49-F238E27FC236}">
                <a16:creationId xmlns:a16="http://schemas.microsoft.com/office/drawing/2014/main" id="{2237AEC2-1B47-43B6-A190-FADA0104BA81}"/>
              </a:ext>
            </a:extLst>
          </p:cNvPr>
          <p:cNvSpPr/>
          <p:nvPr/>
        </p:nvSpPr>
        <p:spPr>
          <a:xfrm>
            <a:off x="-2729" y="181055"/>
            <a:ext cx="758663" cy="538608"/>
          </a:xfrm>
          <a:prstGeom prst="homePlate">
            <a:avLst/>
          </a:prstGeom>
          <a:solidFill>
            <a:srgbClr val="B919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3" name="Picture 3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AAA92E2D-C4BA-4C72-97EB-87B39DDBD7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19" y="205815"/>
            <a:ext cx="316581" cy="4890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1D495B-8571-A0C7-8D2D-EAA4A4607E92}"/>
              </a:ext>
            </a:extLst>
          </p:cNvPr>
          <p:cNvSpPr/>
          <p:nvPr/>
        </p:nvSpPr>
        <p:spPr>
          <a:xfrm flipH="1">
            <a:off x="-2729" y="1023730"/>
            <a:ext cx="9143999" cy="5834270"/>
          </a:xfrm>
          <a:prstGeom prst="rect">
            <a:avLst/>
          </a:prstGeom>
          <a:gradFill flip="none" rotWithShape="1">
            <a:gsLst>
              <a:gs pos="35000">
                <a:srgbClr val="80DBE0">
                  <a:alpha val="29000"/>
                </a:srgbClr>
              </a:gs>
              <a:gs pos="65000">
                <a:srgbClr val="DC449E">
                  <a:alpha val="29000"/>
                </a:srgbClr>
              </a:gs>
              <a:gs pos="0">
                <a:srgbClr val="42CACA">
                  <a:alpha val="29000"/>
                </a:srgbClr>
              </a:gs>
              <a:gs pos="100000">
                <a:srgbClr val="B9196F">
                  <a:alpha val="2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5462438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sembly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67;p5">
            <a:extLst>
              <a:ext uri="{FF2B5EF4-FFF2-40B4-BE49-F238E27FC236}">
                <a16:creationId xmlns:a16="http://schemas.microsoft.com/office/drawing/2014/main" id="{5457BA1D-9D8E-D8A6-2D3E-17DE08E42338}"/>
              </a:ext>
            </a:extLst>
          </p:cNvPr>
          <p:cNvSpPr/>
          <p:nvPr userDrawn="1"/>
        </p:nvSpPr>
        <p:spPr>
          <a:xfrm>
            <a:off x="0" y="1016000"/>
            <a:ext cx="9144000" cy="587102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000">
                <a:schemeClr val="accent1">
                  <a:lumMod val="90000"/>
                </a:schemeClr>
              </a:gs>
              <a:gs pos="45000">
                <a:schemeClr val="dk1"/>
              </a:gs>
              <a:gs pos="70000">
                <a:schemeClr val="dk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FB2F328-6BAB-8C9A-3420-A28E14111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8" y="241911"/>
            <a:ext cx="7739062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5A557A3-EB95-EE6A-806E-C91C47E3693C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©VotesforColleges2022</a:t>
            </a:r>
          </a:p>
        </p:txBody>
      </p:sp>
    </p:spTree>
    <p:extLst>
      <p:ext uri="{BB962C8B-B14F-4D97-AF65-F5344CB8AC3E}">
        <p14:creationId xmlns:p14="http://schemas.microsoft.com/office/powerpoint/2010/main" val="29850613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semb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C06115C-17EE-4BBE-90AF-0972C845F1CF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25BD4-C86F-4256-8699-DBE3876DC42C}"/>
              </a:ext>
            </a:extLst>
          </p:cNvPr>
          <p:cNvSpPr/>
          <p:nvPr/>
        </p:nvSpPr>
        <p:spPr>
          <a:xfrm>
            <a:off x="0" y="995680"/>
            <a:ext cx="9144000" cy="5862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6607E7B-1C52-4295-AC38-BEF6513041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8" y="241911"/>
            <a:ext cx="7739062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C91BCF4C-D30A-4F54-879B-DBDCE0202A8D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©VotesforColleges2022</a:t>
            </a:r>
          </a:p>
        </p:txBody>
      </p:sp>
    </p:spTree>
    <p:extLst>
      <p:ext uri="{BB962C8B-B14F-4D97-AF65-F5344CB8AC3E}">
        <p14:creationId xmlns:p14="http://schemas.microsoft.com/office/powerpoint/2010/main" val="605182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id="{7CED399E-AECD-422F-96BA-911E59C441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788" y="110695"/>
            <a:ext cx="747652" cy="802337"/>
          </a:xfrm>
          <a:prstGeom prst="rect">
            <a:avLst/>
          </a:prstGeom>
        </p:spPr>
      </p:pic>
      <p:sp>
        <p:nvSpPr>
          <p:cNvPr id="2" name="Shape 96">
            <a:extLst>
              <a:ext uri="{FF2B5EF4-FFF2-40B4-BE49-F238E27FC236}">
                <a16:creationId xmlns:a16="http://schemas.microsoft.com/office/drawing/2014/main" id="{E4DC75B5-26DC-4AA5-9C2B-DB3C93EAF449}"/>
              </a:ext>
            </a:extLst>
          </p:cNvPr>
          <p:cNvSpPr txBox="1">
            <a:spLocks/>
          </p:cNvSpPr>
          <p:nvPr/>
        </p:nvSpPr>
        <p:spPr>
          <a:xfrm>
            <a:off x="4164496" y="2987994"/>
            <a:ext cx="4581909" cy="108012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Clr>
                <a:srgbClr val="97E8D7"/>
              </a:buClr>
              <a:buSzPct val="25000"/>
              <a:buFont typeface="Arial"/>
              <a:buNone/>
            </a:pPr>
            <a:r>
              <a:rPr lang="en-GB" sz="4400" b="1" dirty="0">
                <a:solidFill>
                  <a:srgbClr val="BB0F70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Secondary 16+</a:t>
            </a:r>
          </a:p>
        </p:txBody>
      </p:sp>
      <p:pic>
        <p:nvPicPr>
          <p:cNvPr id="15" name="Picture 14" descr="A picture containing shirt&#10;&#10;Description automatically generated">
            <a:extLst>
              <a:ext uri="{FF2B5EF4-FFF2-40B4-BE49-F238E27FC236}">
                <a16:creationId xmlns:a16="http://schemas.microsoft.com/office/drawing/2014/main" id="{768939A9-1116-4C61-8A51-0E1E833303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46" y="5372645"/>
            <a:ext cx="1202972" cy="1155506"/>
          </a:xfrm>
          <a:prstGeom prst="rect">
            <a:avLst/>
          </a:prstGeom>
        </p:spPr>
      </p:pic>
      <p:pic>
        <p:nvPicPr>
          <p:cNvPr id="16" name="Picture 15" descr="A picture containing clock, meter, light&#10;&#10;Description automatically generated">
            <a:extLst>
              <a:ext uri="{FF2B5EF4-FFF2-40B4-BE49-F238E27FC236}">
                <a16:creationId xmlns:a16="http://schemas.microsoft.com/office/drawing/2014/main" id="{52393EEF-950C-4828-9717-3AAF141A47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705" y="5390445"/>
            <a:ext cx="1056123" cy="1137706"/>
          </a:xfrm>
          <a:prstGeom prst="rect">
            <a:avLst/>
          </a:prstGeom>
        </p:spPr>
      </p:pic>
      <p:pic>
        <p:nvPicPr>
          <p:cNvPr id="17" name="Picture 16" descr="A picture containing clock, television&#10;&#10;Description automatically generated">
            <a:extLst>
              <a:ext uri="{FF2B5EF4-FFF2-40B4-BE49-F238E27FC236}">
                <a16:creationId xmlns:a16="http://schemas.microsoft.com/office/drawing/2014/main" id="{01042132-BF62-416C-B63C-3812BD3C62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15" y="5405278"/>
            <a:ext cx="913725" cy="1122873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C771D08-CAB5-452F-BA3E-DE1C0DC8C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17" y="2381365"/>
            <a:ext cx="8587464" cy="12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20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740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6C5A01-F253-40E5-B8A5-4029FF0301A8}"/>
              </a:ext>
            </a:extLst>
          </p:cNvPr>
          <p:cNvSpPr/>
          <p:nvPr/>
        </p:nvSpPr>
        <p:spPr>
          <a:xfrm flipH="1">
            <a:off x="-8" y="1023730"/>
            <a:ext cx="9143999" cy="5834270"/>
          </a:xfrm>
          <a:prstGeom prst="rect">
            <a:avLst/>
          </a:prstGeom>
          <a:gradFill flip="none" rotWithShape="1">
            <a:gsLst>
              <a:gs pos="35000">
                <a:srgbClr val="80DBE0">
                  <a:alpha val="29000"/>
                </a:srgbClr>
              </a:gs>
              <a:gs pos="65000">
                <a:srgbClr val="DC449E">
                  <a:alpha val="29000"/>
                </a:srgbClr>
              </a:gs>
              <a:gs pos="0">
                <a:srgbClr val="42CACA">
                  <a:alpha val="29000"/>
                </a:srgbClr>
              </a:gs>
              <a:gs pos="100000">
                <a:srgbClr val="B9196F">
                  <a:alpha val="2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2219200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467;p5">
            <a:extLst>
              <a:ext uri="{FF2B5EF4-FFF2-40B4-BE49-F238E27FC236}">
                <a16:creationId xmlns:a16="http://schemas.microsoft.com/office/drawing/2014/main" id="{69EF6B01-A185-F415-7F6B-AF388B255614}"/>
              </a:ext>
            </a:extLst>
          </p:cNvPr>
          <p:cNvSpPr/>
          <p:nvPr userDrawn="1"/>
        </p:nvSpPr>
        <p:spPr>
          <a:xfrm>
            <a:off x="0" y="1016000"/>
            <a:ext cx="9144000" cy="587102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000">
                <a:schemeClr val="accent1">
                  <a:lumMod val="90000"/>
                </a:schemeClr>
              </a:gs>
              <a:gs pos="45000">
                <a:schemeClr val="dk1"/>
              </a:gs>
              <a:gs pos="70000">
                <a:schemeClr val="dk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126F83D-446D-42C9-9E59-5B1780758B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934" y="181055"/>
            <a:ext cx="7739062" cy="571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3CE84F00-8243-4A2A-255D-05B0216F0F31}"/>
              </a:ext>
            </a:extLst>
          </p:cNvPr>
          <p:cNvSpPr/>
          <p:nvPr/>
        </p:nvSpPr>
        <p:spPr>
          <a:xfrm>
            <a:off x="-2729" y="181055"/>
            <a:ext cx="758663" cy="538608"/>
          </a:xfrm>
          <a:prstGeom prst="homePlat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D63117C-51BB-43E7-BAFD-FB7BC2576F2E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</p:spTree>
    <p:extLst>
      <p:ext uri="{BB962C8B-B14F-4D97-AF65-F5344CB8AC3E}">
        <p14:creationId xmlns:p14="http://schemas.microsoft.com/office/powerpoint/2010/main" val="2929190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28D22A-6E05-4DD8-8502-91F722E738EC}"/>
              </a:ext>
            </a:extLst>
          </p:cNvPr>
          <p:cNvSpPr/>
          <p:nvPr/>
        </p:nvSpPr>
        <p:spPr>
          <a:xfrm>
            <a:off x="0" y="1016000"/>
            <a:ext cx="9144000" cy="5862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D63117C-51BB-43E7-BAFD-FB7BC2576F2E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126F83D-446D-42C9-9E59-5B1780758B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934" y="181055"/>
            <a:ext cx="7739062" cy="5715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entagon 20">
            <a:extLst>
              <a:ext uri="{FF2B5EF4-FFF2-40B4-BE49-F238E27FC236}">
                <a16:creationId xmlns:a16="http://schemas.microsoft.com/office/drawing/2014/main" id="{5B99FA78-88E9-5DDA-CE83-4A43683E54B2}"/>
              </a:ext>
            </a:extLst>
          </p:cNvPr>
          <p:cNvSpPr/>
          <p:nvPr/>
        </p:nvSpPr>
        <p:spPr>
          <a:xfrm>
            <a:off x="-2729" y="181055"/>
            <a:ext cx="758663" cy="538608"/>
          </a:xfrm>
          <a:prstGeom prst="homePlat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183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114">
            <a:extLst>
              <a:ext uri="{FF2B5EF4-FFF2-40B4-BE49-F238E27FC236}">
                <a16:creationId xmlns:a16="http://schemas.microsoft.com/office/drawing/2014/main" id="{361C0508-09AC-4248-99F8-9F0D6BD0C6CB}"/>
              </a:ext>
            </a:extLst>
          </p:cNvPr>
          <p:cNvSpPr/>
          <p:nvPr/>
        </p:nvSpPr>
        <p:spPr>
          <a:xfrm>
            <a:off x="796573" y="220697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5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Vote! </a:t>
            </a:r>
          </a:p>
        </p:txBody>
      </p:sp>
      <p:sp>
        <p:nvSpPr>
          <p:cNvPr id="26" name="Pentagon 20">
            <a:extLst>
              <a:ext uri="{FF2B5EF4-FFF2-40B4-BE49-F238E27FC236}">
                <a16:creationId xmlns:a16="http://schemas.microsoft.com/office/drawing/2014/main" id="{2237AEC2-1B47-43B6-A190-FADA0104BA81}"/>
              </a:ext>
            </a:extLst>
          </p:cNvPr>
          <p:cNvSpPr/>
          <p:nvPr/>
        </p:nvSpPr>
        <p:spPr>
          <a:xfrm>
            <a:off x="-2729" y="181055"/>
            <a:ext cx="758663" cy="538608"/>
          </a:xfrm>
          <a:prstGeom prst="homePlate">
            <a:avLst/>
          </a:prstGeom>
          <a:solidFill>
            <a:srgbClr val="B9196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3" name="Picture 32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AAA92E2D-C4BA-4C72-97EB-87B39DDBD7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19" y="205815"/>
            <a:ext cx="316581" cy="4890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1D495B-8571-A0C7-8D2D-EAA4A4607E92}"/>
              </a:ext>
            </a:extLst>
          </p:cNvPr>
          <p:cNvSpPr/>
          <p:nvPr/>
        </p:nvSpPr>
        <p:spPr>
          <a:xfrm flipH="1">
            <a:off x="-2729" y="1023730"/>
            <a:ext cx="9143999" cy="5834270"/>
          </a:xfrm>
          <a:prstGeom prst="rect">
            <a:avLst/>
          </a:prstGeom>
          <a:gradFill flip="none" rotWithShape="1">
            <a:gsLst>
              <a:gs pos="35000">
                <a:srgbClr val="80DBE0">
                  <a:alpha val="29000"/>
                </a:srgbClr>
              </a:gs>
              <a:gs pos="65000">
                <a:srgbClr val="DC449E">
                  <a:alpha val="29000"/>
                </a:srgbClr>
              </a:gs>
              <a:gs pos="0">
                <a:srgbClr val="42CACA">
                  <a:alpha val="29000"/>
                </a:srgbClr>
              </a:gs>
              <a:gs pos="100000">
                <a:srgbClr val="B9196F">
                  <a:alpha val="29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786456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9059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sembly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67;p5">
            <a:extLst>
              <a:ext uri="{FF2B5EF4-FFF2-40B4-BE49-F238E27FC236}">
                <a16:creationId xmlns:a16="http://schemas.microsoft.com/office/drawing/2014/main" id="{6CC9E331-0306-8D5F-F0BD-CAA0182F00FB}"/>
              </a:ext>
            </a:extLst>
          </p:cNvPr>
          <p:cNvSpPr/>
          <p:nvPr userDrawn="1"/>
        </p:nvSpPr>
        <p:spPr>
          <a:xfrm>
            <a:off x="0" y="1016000"/>
            <a:ext cx="9144000" cy="587102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7000">
                <a:schemeClr val="accent1">
                  <a:lumMod val="90000"/>
                </a:schemeClr>
              </a:gs>
              <a:gs pos="45000">
                <a:schemeClr val="dk1"/>
              </a:gs>
              <a:gs pos="70000">
                <a:schemeClr val="dk1"/>
              </a:gs>
              <a:gs pos="100000">
                <a:schemeClr val="tx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FB2F328-6BAB-8C9A-3420-A28E14111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8" y="241911"/>
            <a:ext cx="7739062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B5AB3F94-6298-06C0-65A9-290ED4D3E6A2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</p:spTree>
    <p:extLst>
      <p:ext uri="{BB962C8B-B14F-4D97-AF65-F5344CB8AC3E}">
        <p14:creationId xmlns:p14="http://schemas.microsoft.com/office/powerpoint/2010/main" val="939765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semb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C06115C-17EE-4BBE-90AF-0972C845F1CF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25BD4-C86F-4256-8699-DBE3876DC42C}"/>
              </a:ext>
            </a:extLst>
          </p:cNvPr>
          <p:cNvSpPr/>
          <p:nvPr/>
        </p:nvSpPr>
        <p:spPr>
          <a:xfrm>
            <a:off x="0" y="995680"/>
            <a:ext cx="9144000" cy="5862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6607E7B-1C52-4295-AC38-BEF6513041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8" y="241911"/>
            <a:ext cx="7739062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C91BCF4C-D30A-4F54-879B-DBDCE0202A8D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</p:spTree>
    <p:extLst>
      <p:ext uri="{BB962C8B-B14F-4D97-AF65-F5344CB8AC3E}">
        <p14:creationId xmlns:p14="http://schemas.microsoft.com/office/powerpoint/2010/main" val="330332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77E47A-EC6D-9D4C-8A47-FFE871D36D1A}"/>
              </a:ext>
            </a:extLst>
          </p:cNvPr>
          <p:cNvSpPr/>
          <p:nvPr/>
        </p:nvSpPr>
        <p:spPr>
          <a:xfrm flipH="1">
            <a:off x="0" y="1023839"/>
            <a:ext cx="9146729" cy="5834966"/>
          </a:xfrm>
          <a:prstGeom prst="rect">
            <a:avLst/>
          </a:prstGeom>
          <a:gradFill flip="none" rotWithShape="1">
            <a:gsLst>
              <a:gs pos="100000">
                <a:srgbClr val="EF3340">
                  <a:alpha val="23000"/>
                </a:srgbClr>
              </a:gs>
              <a:gs pos="75000">
                <a:schemeClr val="accent2">
                  <a:alpha val="23000"/>
                </a:schemeClr>
              </a:gs>
              <a:gs pos="25000">
                <a:srgbClr val="80A0F2">
                  <a:alpha val="23000"/>
                </a:srgbClr>
              </a:gs>
              <a:gs pos="0">
                <a:schemeClr val="tx2">
                  <a:alpha val="2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447485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C262CA-1DA5-469F-B2F7-D701406B73F5}"/>
              </a:ext>
            </a:extLst>
          </p:cNvPr>
          <p:cNvSpPr/>
          <p:nvPr/>
        </p:nvSpPr>
        <p:spPr>
          <a:xfrm>
            <a:off x="0" y="995680"/>
            <a:ext cx="9144000" cy="5862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083091E-B4FC-4E04-AF31-1F5B51D5E806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8" name="Google Shape;467;p5">
            <a:extLst>
              <a:ext uri="{FF2B5EF4-FFF2-40B4-BE49-F238E27FC236}">
                <a16:creationId xmlns:a16="http://schemas.microsoft.com/office/drawing/2014/main" id="{38BFCBDD-07FE-36DB-17C5-FFABA45C8480}"/>
              </a:ext>
            </a:extLst>
          </p:cNvPr>
          <p:cNvSpPr/>
          <p:nvPr/>
        </p:nvSpPr>
        <p:spPr>
          <a:xfrm flipH="1">
            <a:off x="-9331" y="995947"/>
            <a:ext cx="9159435" cy="5870722"/>
          </a:xfrm>
          <a:prstGeom prst="rect">
            <a:avLst/>
          </a:prstGeom>
          <a:gradFill>
            <a:gsLst>
              <a:gs pos="0">
                <a:schemeClr val="bg2">
                  <a:lumMod val="90000"/>
                  <a:alpha val="66000"/>
                </a:schemeClr>
              </a:gs>
              <a:gs pos="35000">
                <a:schemeClr val="dk1">
                  <a:alpha val="65000"/>
                </a:schemeClr>
              </a:gs>
              <a:gs pos="67000">
                <a:schemeClr val="dk1">
                  <a:alpha val="65000"/>
                </a:schemeClr>
              </a:gs>
              <a:gs pos="100000">
                <a:schemeClr val="accent5">
                  <a:lumMod val="9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FB2F328-6BAB-8C9A-3420-A28E141112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8" y="241911"/>
            <a:ext cx="7739062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entagon 20">
            <a:extLst>
              <a:ext uri="{FF2B5EF4-FFF2-40B4-BE49-F238E27FC236}">
                <a16:creationId xmlns:a16="http://schemas.microsoft.com/office/drawing/2014/main" id="{505E38ED-7E2F-D91D-6714-C1B63496EB86}"/>
              </a:ext>
            </a:extLst>
          </p:cNvPr>
          <p:cNvSpPr/>
          <p:nvPr/>
        </p:nvSpPr>
        <p:spPr>
          <a:xfrm>
            <a:off x="-2729" y="181055"/>
            <a:ext cx="758663" cy="538608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57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C06115C-17EE-4BBE-90AF-0972C845F1CF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D25BD4-C86F-4256-8699-DBE3876DC42C}"/>
              </a:ext>
            </a:extLst>
          </p:cNvPr>
          <p:cNvSpPr/>
          <p:nvPr/>
        </p:nvSpPr>
        <p:spPr>
          <a:xfrm>
            <a:off x="0" y="995680"/>
            <a:ext cx="9144000" cy="5862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6607E7B-1C52-4295-AC38-BEF6513041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6288" y="241911"/>
            <a:ext cx="7739062" cy="571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bg1"/>
                </a:solidFill>
              </a:defRPr>
            </a:lvl1pPr>
            <a:lvl2pPr>
              <a:defRPr sz="2500" b="1">
                <a:solidFill>
                  <a:schemeClr val="bg1"/>
                </a:solidFill>
              </a:defRPr>
            </a:lvl2pPr>
            <a:lvl3pPr>
              <a:defRPr sz="2500" b="1">
                <a:solidFill>
                  <a:schemeClr val="bg1"/>
                </a:solidFill>
              </a:defRPr>
            </a:lvl3pPr>
            <a:lvl4pPr>
              <a:defRPr sz="2500" b="1">
                <a:solidFill>
                  <a:schemeClr val="bg1"/>
                </a:solidFill>
              </a:defRPr>
            </a:lvl4pPr>
            <a:lvl5pPr>
              <a:defRPr sz="2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C91BCF4C-D30A-4F54-879B-DBDCE0202A8D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3F698845-5E67-26A7-8AB2-84E9F89C518E}"/>
              </a:ext>
            </a:extLst>
          </p:cNvPr>
          <p:cNvSpPr/>
          <p:nvPr/>
        </p:nvSpPr>
        <p:spPr>
          <a:xfrm>
            <a:off x="-2729" y="181055"/>
            <a:ext cx="758663" cy="538608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119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E61768F-1213-B501-B161-3564652D0F58}"/>
              </a:ext>
            </a:extLst>
          </p:cNvPr>
          <p:cNvSpPr/>
          <p:nvPr/>
        </p:nvSpPr>
        <p:spPr>
          <a:xfrm flipH="1">
            <a:off x="0" y="1023034"/>
            <a:ext cx="9146729" cy="5834966"/>
          </a:xfrm>
          <a:prstGeom prst="rect">
            <a:avLst/>
          </a:prstGeom>
          <a:gradFill flip="none" rotWithShape="1">
            <a:gsLst>
              <a:gs pos="100000">
                <a:srgbClr val="EF3340">
                  <a:alpha val="23000"/>
                </a:srgbClr>
              </a:gs>
              <a:gs pos="75000">
                <a:schemeClr val="accent2">
                  <a:alpha val="23000"/>
                </a:schemeClr>
              </a:gs>
              <a:gs pos="25000">
                <a:srgbClr val="80A0F2">
                  <a:alpha val="23000"/>
                </a:srgbClr>
              </a:gs>
              <a:gs pos="0">
                <a:schemeClr val="tx2">
                  <a:alpha val="2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E804B245-1692-914B-0E05-3F1F188F62F6}"/>
              </a:ext>
            </a:extLst>
          </p:cNvPr>
          <p:cNvSpPr/>
          <p:nvPr/>
        </p:nvSpPr>
        <p:spPr>
          <a:xfrm>
            <a:off x="-2729" y="181055"/>
            <a:ext cx="758663" cy="538608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0" name="Shape 114">
            <a:extLst>
              <a:ext uri="{FF2B5EF4-FFF2-40B4-BE49-F238E27FC236}">
                <a16:creationId xmlns:a16="http://schemas.microsoft.com/office/drawing/2014/main" id="{2067BB72-585B-2951-68F2-96D43DCA30EC}"/>
              </a:ext>
            </a:extLst>
          </p:cNvPr>
          <p:cNvSpPr/>
          <p:nvPr/>
        </p:nvSpPr>
        <p:spPr>
          <a:xfrm>
            <a:off x="848509" y="256807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GB" sz="2500" b="1" dirty="0">
                <a:solidFill>
                  <a:schemeClr val="bg1"/>
                </a:solidFill>
                <a:latin typeface="Century Gothic" panose="020B0502020202020204" pitchFamily="34" charset="0"/>
                <a:ea typeface="Lato"/>
                <a:cs typeface="Lato"/>
                <a:sym typeface="Lato"/>
              </a:rPr>
              <a:t>Vote! </a:t>
            </a:r>
          </a:p>
        </p:txBody>
      </p:sp>
      <p:pic>
        <p:nvPicPr>
          <p:cNvPr id="22" name="Picture 21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F641495F-7068-0701-0341-5FFCB73B07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19" y="205815"/>
            <a:ext cx="316581" cy="4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26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Journ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9">
            <a:extLst>
              <a:ext uri="{FF2B5EF4-FFF2-40B4-BE49-F238E27FC236}">
                <a16:creationId xmlns:a16="http://schemas.microsoft.com/office/drawing/2014/main" id="{E61A4D26-4875-40CA-A5B2-7B453F8FE296}"/>
              </a:ext>
            </a:extLst>
          </p:cNvPr>
          <p:cNvSpPr/>
          <p:nvPr/>
        </p:nvSpPr>
        <p:spPr>
          <a:xfrm>
            <a:off x="807888" y="1955228"/>
            <a:ext cx="8229599" cy="4147865"/>
          </a:xfrm>
          <a:custGeom>
            <a:avLst/>
            <a:gdLst>
              <a:gd name="connsiteX0" fmla="*/ 0 w 7263928"/>
              <a:gd name="connsiteY0" fmla="*/ 75127 h 3582415"/>
              <a:gd name="connsiteX1" fmla="*/ 6150280 w 7263928"/>
              <a:gd name="connsiteY1" fmla="*/ 100179 h 3582415"/>
              <a:gd name="connsiteX2" fmla="*/ 6770318 w 7263928"/>
              <a:gd name="connsiteY2" fmla="*/ 1052157 h 3582415"/>
              <a:gd name="connsiteX3" fmla="*/ 795403 w 7263928"/>
              <a:gd name="connsiteY3" fmla="*/ 1803719 h 3582415"/>
              <a:gd name="connsiteX4" fmla="*/ 989557 w 7263928"/>
              <a:gd name="connsiteY4" fmla="*/ 3075110 h 3582415"/>
              <a:gd name="connsiteX5" fmla="*/ 6657584 w 7263928"/>
              <a:gd name="connsiteY5" fmla="*/ 3582415 h 3582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63928" h="3582415">
                <a:moveTo>
                  <a:pt x="0" y="75127"/>
                </a:moveTo>
                <a:cubicBezTo>
                  <a:pt x="2510947" y="6234"/>
                  <a:pt x="5021894" y="-62659"/>
                  <a:pt x="6150280" y="100179"/>
                </a:cubicBezTo>
                <a:cubicBezTo>
                  <a:pt x="7278666" y="263017"/>
                  <a:pt x="7662797" y="768234"/>
                  <a:pt x="6770318" y="1052157"/>
                </a:cubicBezTo>
                <a:cubicBezTo>
                  <a:pt x="5877839" y="1336080"/>
                  <a:pt x="1758863" y="1466560"/>
                  <a:pt x="795403" y="1803719"/>
                </a:cubicBezTo>
                <a:cubicBezTo>
                  <a:pt x="-168057" y="2140878"/>
                  <a:pt x="12527" y="2778661"/>
                  <a:pt x="989557" y="3075110"/>
                </a:cubicBezTo>
                <a:cubicBezTo>
                  <a:pt x="1966587" y="3371559"/>
                  <a:pt x="4312085" y="3476987"/>
                  <a:pt x="6657584" y="3582415"/>
                </a:cubicBezTo>
              </a:path>
            </a:pathLst>
          </a:cu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>
              <a:highlight>
                <a:srgbClr val="03ABE1"/>
              </a:highlight>
              <a:latin typeface="Century Gothic"/>
              <a:cs typeface="Century Gothic"/>
            </a:endParaRP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DB6B306F-BFCD-4479-ACB0-81C8F27DCE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00652" y="4998419"/>
            <a:ext cx="1713600" cy="11088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B71B64D-5B71-48B0-A10B-5D516CB7DCF1}"/>
              </a:ext>
            </a:extLst>
          </p:cNvPr>
          <p:cNvSpPr txBox="1">
            <a:spLocks/>
          </p:cNvSpPr>
          <p:nvPr/>
        </p:nvSpPr>
        <p:spPr>
          <a:xfrm>
            <a:off x="408532" y="19318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chemeClr val="bg1"/>
                </a:solidFill>
                <a:latin typeface="Century Gothic"/>
                <a:cs typeface="Century Gothic"/>
              </a:rPr>
              <a:t>Our learning journey for this week!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5F20F20-48E6-4C24-8828-2C82B43385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57452" y="1378543"/>
            <a:ext cx="1713600" cy="11088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868CCFB-DEDB-423B-A8FC-3A26C842F3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32296" y="1245486"/>
            <a:ext cx="1980000" cy="1224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 marL="1828800" indent="0">
              <a:buNone/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F28DE195-DDB4-47F8-8B8C-DC750A8D9C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6939" y="2892139"/>
            <a:ext cx="1713600" cy="11088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C074B4FC-009B-47F9-A785-7C0FDE0B90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76355" y="3130881"/>
            <a:ext cx="1980000" cy="1224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 marL="1828800" indent="0">
              <a:buNone/>
              <a:defRPr sz="16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4ADB8F8D-C5D2-43D9-95F6-8953E23439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65568" y="5337981"/>
            <a:ext cx="1980000" cy="1224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 marL="1828800" indent="0"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Vote!</a:t>
            </a:r>
          </a:p>
        </p:txBody>
      </p:sp>
      <p:sp>
        <p:nvSpPr>
          <p:cNvPr id="16" name="Pentagon 20">
            <a:extLst>
              <a:ext uri="{FF2B5EF4-FFF2-40B4-BE49-F238E27FC236}">
                <a16:creationId xmlns:a16="http://schemas.microsoft.com/office/drawing/2014/main" id="{DA2DF849-3511-4215-A523-E2689B60D3E8}"/>
              </a:ext>
            </a:extLst>
          </p:cNvPr>
          <p:cNvSpPr/>
          <p:nvPr/>
        </p:nvSpPr>
        <p:spPr>
          <a:xfrm>
            <a:off x="542261" y="1671517"/>
            <a:ext cx="977344" cy="677498"/>
          </a:xfrm>
          <a:prstGeom prst="homePlat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4EEB3A40-0D0F-4F19-B981-AB60AACE0636}"/>
              </a:ext>
            </a:extLst>
          </p:cNvPr>
          <p:cNvSpPr/>
          <p:nvPr/>
        </p:nvSpPr>
        <p:spPr>
          <a:xfrm flipH="1">
            <a:off x="7650539" y="5748935"/>
            <a:ext cx="925604" cy="677498"/>
          </a:xfrm>
          <a:prstGeom prst="homePlat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C5CC026-1AD4-4EB0-AC86-1B8AF31FC042}"/>
              </a:ext>
            </a:extLst>
          </p:cNvPr>
          <p:cNvSpPr txBox="1">
            <a:spLocks/>
          </p:cNvSpPr>
          <p:nvPr/>
        </p:nvSpPr>
        <p:spPr>
          <a:xfrm>
            <a:off x="684812" y="1811615"/>
            <a:ext cx="675028" cy="4531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b="1" dirty="0">
                <a:solidFill>
                  <a:schemeClr val="bg1"/>
                </a:solidFill>
                <a:latin typeface="Century Gothic"/>
                <a:cs typeface="Century Gothic"/>
              </a:rPr>
              <a:t>Start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68CEEB8-E9C3-4DB5-A351-87334C891E30}"/>
              </a:ext>
            </a:extLst>
          </p:cNvPr>
          <p:cNvSpPr txBox="1">
            <a:spLocks/>
          </p:cNvSpPr>
          <p:nvPr/>
        </p:nvSpPr>
        <p:spPr>
          <a:xfrm>
            <a:off x="7754491" y="5922774"/>
            <a:ext cx="1163242" cy="5036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b="1" dirty="0">
                <a:solidFill>
                  <a:schemeClr val="bg1"/>
                </a:solidFill>
                <a:latin typeface="Century Gothic"/>
                <a:cs typeface="Century Gothic"/>
              </a:rPr>
              <a:t>Finish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F05BDC-51C8-4614-8A88-8CDB8B8B65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18394" y="4846782"/>
            <a:ext cx="925606" cy="1832996"/>
          </a:xfrm>
          <a:prstGeom prst="rect">
            <a:avLst/>
          </a:prstGeom>
        </p:spPr>
      </p:pic>
      <p:pic>
        <p:nvPicPr>
          <p:cNvPr id="4" name="Picture 3" descr="A picture containing graphics, clock, drawing&#10;&#10;Description automatically generated">
            <a:extLst>
              <a:ext uri="{FF2B5EF4-FFF2-40B4-BE49-F238E27FC236}">
                <a16:creationId xmlns:a16="http://schemas.microsoft.com/office/drawing/2014/main" id="{282DFBC9-D6E7-42B3-AE79-7CC9E1E6A13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5" y="1519900"/>
            <a:ext cx="654330" cy="98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67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sv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9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.sv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4B6978E-5347-47B2-A2F5-2B06DA516257}"/>
              </a:ext>
            </a:extLst>
          </p:cNvPr>
          <p:cNvSpPr/>
          <p:nvPr/>
        </p:nvSpPr>
        <p:spPr>
          <a:xfrm>
            <a:off x="0" y="0"/>
            <a:ext cx="9144000" cy="1023729"/>
          </a:xfrm>
          <a:prstGeom prst="rect">
            <a:avLst/>
          </a:prstGeom>
          <a:gradFill flip="none" rotWithShape="1">
            <a:gsLst>
              <a:gs pos="100000">
                <a:srgbClr val="EF3340"/>
              </a:gs>
              <a:gs pos="96000">
                <a:schemeClr val="accent2"/>
              </a:gs>
              <a:gs pos="24800">
                <a:srgbClr val="80A0F2"/>
              </a:gs>
              <a:gs pos="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0D64758-3C7B-4281-A024-F2C77CA5556C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pic>
        <p:nvPicPr>
          <p:cNvPr id="10" name="Picture 9" descr="A picture containing fence&#10;&#10;Description automatically generated">
            <a:extLst>
              <a:ext uri="{FF2B5EF4-FFF2-40B4-BE49-F238E27FC236}">
                <a16:creationId xmlns:a16="http://schemas.microsoft.com/office/drawing/2014/main" id="{8B6F91A2-6645-4CE0-8E14-4F26BA53247F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</a:blip>
          <a:stretch>
            <a:fillRect/>
          </a:stretch>
        </p:blipFill>
        <p:spPr>
          <a:xfrm>
            <a:off x="29047" y="-15939"/>
            <a:ext cx="6101081" cy="6913518"/>
          </a:xfrm>
          <a:prstGeom prst="rect">
            <a:avLst/>
          </a:prstGeom>
        </p:spPr>
      </p:pic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00ACE46D-556D-4CC1-9FE7-8FDF364E19B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788" y="110696"/>
            <a:ext cx="747652" cy="80233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A2404C1-C9C7-4E34-8258-6FE232ABF504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32000"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391057">
            <a:off x="601027" y="-177752"/>
            <a:ext cx="4761052" cy="747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329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99" r:id="rId12"/>
  </p:sldLayoutIdLst>
  <p:transition spd="slow">
    <p:fade thruBlk="1"/>
  </p:transition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66DD59A-B91A-424A-AB8B-BD86A4FBD1DF}"/>
              </a:ext>
            </a:extLst>
          </p:cNvPr>
          <p:cNvSpPr/>
          <p:nvPr/>
        </p:nvSpPr>
        <p:spPr>
          <a:xfrm>
            <a:off x="0" y="0"/>
            <a:ext cx="9144000" cy="1023729"/>
          </a:xfrm>
          <a:prstGeom prst="rect">
            <a:avLst/>
          </a:prstGeom>
          <a:gradFill flip="none" rotWithShape="1">
            <a:gsLst>
              <a:gs pos="75000">
                <a:srgbClr val="BC66ED"/>
              </a:gs>
              <a:gs pos="25000">
                <a:srgbClr val="9AE7D7"/>
              </a:gs>
              <a:gs pos="100000">
                <a:schemeClr val="tx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778BAA1F-43E2-46C7-BD24-99EEDF8FD2C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788" y="110696"/>
            <a:ext cx="747652" cy="802337"/>
          </a:xfrm>
          <a:prstGeom prst="rect">
            <a:avLst/>
          </a:prstGeom>
        </p:spPr>
      </p:pic>
      <p:pic>
        <p:nvPicPr>
          <p:cNvPr id="11" name="Picture 10" descr="A picture containing fence&#10;&#10;Description automatically generated">
            <a:extLst>
              <a:ext uri="{FF2B5EF4-FFF2-40B4-BE49-F238E27FC236}">
                <a16:creationId xmlns:a16="http://schemas.microsoft.com/office/drawing/2014/main" id="{56EED70A-0DFF-4588-AB7B-EA2C58900100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50000"/>
          </a:blip>
          <a:stretch>
            <a:fillRect/>
          </a:stretch>
        </p:blipFill>
        <p:spPr>
          <a:xfrm>
            <a:off x="29047" y="-15939"/>
            <a:ext cx="6101081" cy="691351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D946DFF-9128-46DB-B270-F6E0E4CF0B49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 amt="32000"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391057">
            <a:off x="571361" y="-186064"/>
            <a:ext cx="4761052" cy="7474076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40D64758-3C7B-4281-A024-F2C77CA5556C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</p:spTree>
    <p:extLst>
      <p:ext uri="{BB962C8B-B14F-4D97-AF65-F5344CB8AC3E}">
        <p14:creationId xmlns:p14="http://schemas.microsoft.com/office/powerpoint/2010/main" val="12549144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98" r:id="rId11"/>
    <p:sldLayoutId id="2147483900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59CA28-31C6-4E61-BA6C-2FFE0361A25A}"/>
              </a:ext>
            </a:extLst>
          </p:cNvPr>
          <p:cNvSpPr/>
          <p:nvPr/>
        </p:nvSpPr>
        <p:spPr>
          <a:xfrm>
            <a:off x="0" y="0"/>
            <a:ext cx="9144000" cy="1023729"/>
          </a:xfrm>
          <a:prstGeom prst="rect">
            <a:avLst/>
          </a:prstGeom>
          <a:gradFill flip="none" rotWithShape="1">
            <a:gsLst>
              <a:gs pos="35000">
                <a:srgbClr val="80DBE0"/>
              </a:gs>
              <a:gs pos="65000">
                <a:srgbClr val="DC449E"/>
              </a:gs>
              <a:gs pos="0">
                <a:srgbClr val="42CACA"/>
              </a:gs>
              <a:gs pos="100000">
                <a:srgbClr val="B9196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04B1E461-D547-4964-9702-F63AD1D7D7B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788" y="110695"/>
            <a:ext cx="747652" cy="802337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9FA7106B-C09B-4DB1-AD44-95BC8F6AEDD7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©VotesforColleges2022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B7323FA-0335-4387-9E5F-4D038578D03B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32000"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391057">
            <a:off x="601027" y="-177752"/>
            <a:ext cx="4761052" cy="7474076"/>
          </a:xfrm>
          <a:prstGeom prst="rect">
            <a:avLst/>
          </a:prstGeom>
        </p:spPr>
      </p:pic>
      <p:pic>
        <p:nvPicPr>
          <p:cNvPr id="13" name="Picture 12" descr="A picture containing fence&#10;&#10;Description automatically generated">
            <a:extLst>
              <a:ext uri="{FF2B5EF4-FFF2-40B4-BE49-F238E27FC236}">
                <a16:creationId xmlns:a16="http://schemas.microsoft.com/office/drawing/2014/main" id="{A323FCAD-2899-4852-B69B-ACDA12AB6C6A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0"/>
          </a:blip>
          <a:stretch>
            <a:fillRect/>
          </a:stretch>
        </p:blipFill>
        <p:spPr>
          <a:xfrm>
            <a:off x="29047" y="-15939"/>
            <a:ext cx="6101081" cy="691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79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F59CA28-31C6-4E61-BA6C-2FFE0361A25A}"/>
              </a:ext>
            </a:extLst>
          </p:cNvPr>
          <p:cNvSpPr/>
          <p:nvPr/>
        </p:nvSpPr>
        <p:spPr>
          <a:xfrm>
            <a:off x="0" y="0"/>
            <a:ext cx="9144000" cy="1023729"/>
          </a:xfrm>
          <a:prstGeom prst="rect">
            <a:avLst/>
          </a:prstGeom>
          <a:gradFill flip="none" rotWithShape="1">
            <a:gsLst>
              <a:gs pos="35000">
                <a:srgbClr val="80DBE0"/>
              </a:gs>
              <a:gs pos="65000">
                <a:srgbClr val="DC449E"/>
              </a:gs>
              <a:gs pos="0">
                <a:srgbClr val="42CACA"/>
              </a:gs>
              <a:gs pos="100000">
                <a:srgbClr val="B9196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04B1E461-D547-4964-9702-F63AD1D7D7B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788" y="110695"/>
            <a:ext cx="747652" cy="802337"/>
          </a:xfrm>
          <a:prstGeom prst="rect">
            <a:avLst/>
          </a:prstGeom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9FA7106B-C09B-4DB1-AD44-95BC8F6AEDD7}"/>
              </a:ext>
            </a:extLst>
          </p:cNvPr>
          <p:cNvSpPr txBox="1">
            <a:spLocks/>
          </p:cNvSpPr>
          <p:nvPr/>
        </p:nvSpPr>
        <p:spPr>
          <a:xfrm>
            <a:off x="6964893" y="655692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rgbClr val="2D2D2D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B7323FA-0335-4387-9E5F-4D038578D03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32000"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391057">
            <a:off x="601027" y="-177752"/>
            <a:ext cx="4761052" cy="7474076"/>
          </a:xfrm>
          <a:prstGeom prst="rect">
            <a:avLst/>
          </a:prstGeom>
        </p:spPr>
      </p:pic>
      <p:pic>
        <p:nvPicPr>
          <p:cNvPr id="13" name="Picture 12" descr="A picture containing fence&#10;&#10;Description automatically generated">
            <a:extLst>
              <a:ext uri="{FF2B5EF4-FFF2-40B4-BE49-F238E27FC236}">
                <a16:creationId xmlns:a16="http://schemas.microsoft.com/office/drawing/2014/main" id="{A323FCAD-2899-4852-B69B-ACDA12AB6C6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50000"/>
          </a:blip>
          <a:stretch>
            <a:fillRect/>
          </a:stretch>
        </p:blipFill>
        <p:spPr>
          <a:xfrm>
            <a:off x="29047" y="-15939"/>
            <a:ext cx="6101081" cy="691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665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42.jp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43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4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45.jp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voice.votesforschools.com/resource/access/d43f804c-1416-4983-9849-f6501ec79d26/7042-ceb1784690a09c5b9126" TargetMode="External"/><Relationship Id="rId3" Type="http://schemas.openxmlformats.org/officeDocument/2006/relationships/image" Target="../media/image53.png"/><Relationship Id="rId7" Type="http://schemas.openxmlformats.org/officeDocument/2006/relationships/hyperlink" Target="https://voice.votesforschools.com/resource/access/f5c1ba04-96eb-458d-a43a-a658719490b8/7041-99eadcddbd190a6d496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11" Type="http://schemas.openxmlformats.org/officeDocument/2006/relationships/image" Target="../media/image57.png"/><Relationship Id="rId5" Type="http://schemas.openxmlformats.org/officeDocument/2006/relationships/image" Target="../media/image55.png"/><Relationship Id="rId10" Type="http://schemas.openxmlformats.org/officeDocument/2006/relationships/hyperlink" Target="https://votesforschools.as.me/schedule.php?field:9676837=SocialMedia" TargetMode="External"/><Relationship Id="rId4" Type="http://schemas.openxmlformats.org/officeDocument/2006/relationships/image" Target="../media/image54.png"/><Relationship Id="rId9" Type="http://schemas.openxmlformats.org/officeDocument/2006/relationships/hyperlink" Target="https://www.votesforschools.com/contact-u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9.jp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40.jp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41.jp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36882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E8CB6F-936F-4372-A22D-E2C4A2C2D6AA}"/>
              </a:ext>
            </a:extLst>
          </p:cNvPr>
          <p:cNvSpPr txBox="1">
            <a:spLocks/>
          </p:cNvSpPr>
          <p:nvPr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GB" sz="2500" b="1" dirty="0">
                <a:solidFill>
                  <a:srgbClr val="FFFFFF"/>
                </a:solidFill>
                <a:cs typeface="Century Gothic"/>
              </a:rPr>
              <a:t>Be curious: All the small things</a:t>
            </a:r>
            <a:endParaRPr lang="en-GB" sz="2500" b="1" dirty="0">
              <a:solidFill>
                <a:srgbClr val="FFFFFF"/>
              </a:solidFill>
              <a:highlight>
                <a:srgbClr val="FFFF00"/>
              </a:highlight>
              <a:cs typeface="Century Gothic"/>
            </a:endParaRPr>
          </a:p>
        </p:txBody>
      </p:sp>
      <p:pic>
        <p:nvPicPr>
          <p:cNvPr id="6" name="Picture 5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23AC6BB3-9FF3-7ED5-B131-AA22A377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48" y="105443"/>
            <a:ext cx="858530" cy="769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9067B-8DBA-9C18-0599-4F8A7E4534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38850" b="18044"/>
          <a:stretch/>
        </p:blipFill>
        <p:spPr>
          <a:xfrm>
            <a:off x="-11983" y="992068"/>
            <a:ext cx="9155983" cy="5920249"/>
          </a:xfrm>
          <a:prstGeom prst="rect">
            <a:avLst/>
          </a:prstGeom>
        </p:spPr>
      </p:pic>
      <p:pic>
        <p:nvPicPr>
          <p:cNvPr id="5" name="Graphic 4" descr="Broken Heart with solid fill">
            <a:extLst>
              <a:ext uri="{FF2B5EF4-FFF2-40B4-BE49-F238E27FC236}">
                <a16:creationId xmlns:a16="http://schemas.microsoft.com/office/drawing/2014/main" id="{BBAAD66A-12AB-2DA0-1DC6-5A2E462FA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21749">
            <a:off x="6476314" y="4171531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Heart with solid fill">
            <a:extLst>
              <a:ext uri="{FF2B5EF4-FFF2-40B4-BE49-F238E27FC236}">
                <a16:creationId xmlns:a16="http://schemas.microsoft.com/office/drawing/2014/main" id="{1D7FD187-75AE-68AB-E392-A9144AFB6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710298">
            <a:off x="132427" y="4076960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umbs Up on Microsoft Windows 11 22H2">
            <a:extLst>
              <a:ext uri="{FF2B5EF4-FFF2-40B4-BE49-F238E27FC236}">
                <a16:creationId xmlns:a16="http://schemas.microsoft.com/office/drawing/2014/main" id="{0A1DDA8A-B976-EAB6-53EC-B615EB22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803">
            <a:off x="1568641" y="4443789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mbs Down on Microsoft Windows 11 22H2">
            <a:extLst>
              <a:ext uri="{FF2B5EF4-FFF2-40B4-BE49-F238E27FC236}">
                <a16:creationId xmlns:a16="http://schemas.microsoft.com/office/drawing/2014/main" id="{52B1DB78-8675-60BF-C8AC-5721F06F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609">
            <a:off x="6029196" y="4656088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78F7E6-5966-8904-3DFA-83E4230EF321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tx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AD4D1-B8B7-5543-8BDF-5526B76E5E95}"/>
              </a:ext>
            </a:extLst>
          </p:cNvPr>
          <p:cNvSpPr txBox="1"/>
          <p:nvPr/>
        </p:nvSpPr>
        <p:spPr>
          <a:xfrm>
            <a:off x="335598" y="1413813"/>
            <a:ext cx="8460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Eating something you enjoy.</a:t>
            </a:r>
          </a:p>
        </p:txBody>
      </p:sp>
    </p:spTree>
    <p:extLst>
      <p:ext uri="{BB962C8B-B14F-4D97-AF65-F5344CB8AC3E}">
        <p14:creationId xmlns:p14="http://schemas.microsoft.com/office/powerpoint/2010/main" val="287338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E8CB6F-936F-4372-A22D-E2C4A2C2D6AA}"/>
              </a:ext>
            </a:extLst>
          </p:cNvPr>
          <p:cNvSpPr txBox="1">
            <a:spLocks/>
          </p:cNvSpPr>
          <p:nvPr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GB" sz="2500" b="1" dirty="0">
                <a:solidFill>
                  <a:srgbClr val="FFFFFF"/>
                </a:solidFill>
                <a:cs typeface="Century Gothic"/>
              </a:rPr>
              <a:t>Be curious: All the small things</a:t>
            </a:r>
            <a:endParaRPr lang="en-GB" sz="2500" b="1" dirty="0">
              <a:solidFill>
                <a:srgbClr val="FFFFFF"/>
              </a:solidFill>
              <a:highlight>
                <a:srgbClr val="FFFF00"/>
              </a:highlight>
              <a:cs typeface="Century Gothic"/>
            </a:endParaRPr>
          </a:p>
        </p:txBody>
      </p:sp>
      <p:pic>
        <p:nvPicPr>
          <p:cNvPr id="6" name="Picture 5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23AC6BB3-9FF3-7ED5-B131-AA22A377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48" y="105443"/>
            <a:ext cx="858530" cy="769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9067B-8DBA-9C18-0599-4F8A7E4534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rcRect t="6893" b="6893"/>
          <a:stretch/>
        </p:blipFill>
        <p:spPr>
          <a:xfrm>
            <a:off x="-11983" y="992068"/>
            <a:ext cx="9155983" cy="5920249"/>
          </a:xfrm>
          <a:prstGeom prst="rect">
            <a:avLst/>
          </a:prstGeom>
        </p:spPr>
      </p:pic>
      <p:pic>
        <p:nvPicPr>
          <p:cNvPr id="5" name="Graphic 4" descr="Broken Heart with solid fill">
            <a:extLst>
              <a:ext uri="{FF2B5EF4-FFF2-40B4-BE49-F238E27FC236}">
                <a16:creationId xmlns:a16="http://schemas.microsoft.com/office/drawing/2014/main" id="{BBAAD66A-12AB-2DA0-1DC6-5A2E462FA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21749">
            <a:off x="6476314" y="4171531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Heart with solid fill">
            <a:extLst>
              <a:ext uri="{FF2B5EF4-FFF2-40B4-BE49-F238E27FC236}">
                <a16:creationId xmlns:a16="http://schemas.microsoft.com/office/drawing/2014/main" id="{1D7FD187-75AE-68AB-E392-A9144AFB6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710298">
            <a:off x="132427" y="4076960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umbs Up on Microsoft Windows 11 22H2">
            <a:extLst>
              <a:ext uri="{FF2B5EF4-FFF2-40B4-BE49-F238E27FC236}">
                <a16:creationId xmlns:a16="http://schemas.microsoft.com/office/drawing/2014/main" id="{0A1DDA8A-B976-EAB6-53EC-B615EB22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803">
            <a:off x="1568641" y="4443789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mbs Down on Microsoft Windows 11 22H2">
            <a:extLst>
              <a:ext uri="{FF2B5EF4-FFF2-40B4-BE49-F238E27FC236}">
                <a16:creationId xmlns:a16="http://schemas.microsoft.com/office/drawing/2014/main" id="{52B1DB78-8675-60BF-C8AC-5721F06F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609">
            <a:off x="6029196" y="4656088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78F7E6-5966-8904-3DFA-83E4230EF321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tx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AD4D1-B8B7-5543-8BDF-5526B76E5E95}"/>
              </a:ext>
            </a:extLst>
          </p:cNvPr>
          <p:cNvSpPr txBox="1"/>
          <p:nvPr/>
        </p:nvSpPr>
        <p:spPr>
          <a:xfrm>
            <a:off x="335598" y="1413813"/>
            <a:ext cx="846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Walking out of an exam.</a:t>
            </a:r>
          </a:p>
        </p:txBody>
      </p:sp>
    </p:spTree>
    <p:extLst>
      <p:ext uri="{BB962C8B-B14F-4D97-AF65-F5344CB8AC3E}">
        <p14:creationId xmlns:p14="http://schemas.microsoft.com/office/powerpoint/2010/main" val="38490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E8CB6F-936F-4372-A22D-E2C4A2C2D6AA}"/>
              </a:ext>
            </a:extLst>
          </p:cNvPr>
          <p:cNvSpPr txBox="1">
            <a:spLocks/>
          </p:cNvSpPr>
          <p:nvPr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GB" sz="2500" b="1" dirty="0">
                <a:solidFill>
                  <a:srgbClr val="FFFFFF"/>
                </a:solidFill>
                <a:cs typeface="Century Gothic"/>
              </a:rPr>
              <a:t>Be curious: All the small things</a:t>
            </a:r>
            <a:endParaRPr lang="en-GB" sz="2500" b="1" dirty="0">
              <a:solidFill>
                <a:srgbClr val="FFFFFF"/>
              </a:solidFill>
              <a:highlight>
                <a:srgbClr val="FFFF00"/>
              </a:highlight>
              <a:cs typeface="Century Gothic"/>
            </a:endParaRPr>
          </a:p>
        </p:txBody>
      </p:sp>
      <p:pic>
        <p:nvPicPr>
          <p:cNvPr id="6" name="Picture 5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23AC6BB3-9FF3-7ED5-B131-AA22A377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48" y="105443"/>
            <a:ext cx="858530" cy="769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9067B-8DBA-9C18-0599-4F8A7E4534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rcRect t="1500" b="1500"/>
          <a:stretch/>
        </p:blipFill>
        <p:spPr>
          <a:xfrm>
            <a:off x="-11983" y="992068"/>
            <a:ext cx="9155983" cy="5920249"/>
          </a:xfrm>
          <a:prstGeom prst="rect">
            <a:avLst/>
          </a:prstGeom>
        </p:spPr>
      </p:pic>
      <p:pic>
        <p:nvPicPr>
          <p:cNvPr id="5" name="Graphic 4" descr="Broken Heart with solid fill">
            <a:extLst>
              <a:ext uri="{FF2B5EF4-FFF2-40B4-BE49-F238E27FC236}">
                <a16:creationId xmlns:a16="http://schemas.microsoft.com/office/drawing/2014/main" id="{BBAAD66A-12AB-2DA0-1DC6-5A2E462FA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21749">
            <a:off x="6476314" y="4171531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Heart with solid fill">
            <a:extLst>
              <a:ext uri="{FF2B5EF4-FFF2-40B4-BE49-F238E27FC236}">
                <a16:creationId xmlns:a16="http://schemas.microsoft.com/office/drawing/2014/main" id="{1D7FD187-75AE-68AB-E392-A9144AFB6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710298">
            <a:off x="132427" y="4076960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umbs Up on Microsoft Windows 11 22H2">
            <a:extLst>
              <a:ext uri="{FF2B5EF4-FFF2-40B4-BE49-F238E27FC236}">
                <a16:creationId xmlns:a16="http://schemas.microsoft.com/office/drawing/2014/main" id="{0A1DDA8A-B976-EAB6-53EC-B615EB22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803">
            <a:off x="1568641" y="4443789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mbs Down on Microsoft Windows 11 22H2">
            <a:extLst>
              <a:ext uri="{FF2B5EF4-FFF2-40B4-BE49-F238E27FC236}">
                <a16:creationId xmlns:a16="http://schemas.microsoft.com/office/drawing/2014/main" id="{52B1DB78-8675-60BF-C8AC-5721F06F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609">
            <a:off x="6029196" y="4656088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78F7E6-5966-8904-3DFA-83E4230EF321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tx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AD4D1-B8B7-5543-8BDF-5526B76E5E95}"/>
              </a:ext>
            </a:extLst>
          </p:cNvPr>
          <p:cNvSpPr txBox="1"/>
          <p:nvPr/>
        </p:nvSpPr>
        <p:spPr>
          <a:xfrm>
            <a:off x="335598" y="1413813"/>
            <a:ext cx="8460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Finishing a tough exercise session.</a:t>
            </a:r>
          </a:p>
        </p:txBody>
      </p:sp>
    </p:spTree>
    <p:extLst>
      <p:ext uri="{BB962C8B-B14F-4D97-AF65-F5344CB8AC3E}">
        <p14:creationId xmlns:p14="http://schemas.microsoft.com/office/powerpoint/2010/main" val="121148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E8CB6F-936F-4372-A22D-E2C4A2C2D6AA}"/>
              </a:ext>
            </a:extLst>
          </p:cNvPr>
          <p:cNvSpPr txBox="1">
            <a:spLocks/>
          </p:cNvSpPr>
          <p:nvPr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GB" sz="2500" b="1" dirty="0">
                <a:solidFill>
                  <a:srgbClr val="FFFFFF"/>
                </a:solidFill>
                <a:cs typeface="Century Gothic"/>
              </a:rPr>
              <a:t>Be curious: All the small things</a:t>
            </a:r>
            <a:endParaRPr lang="en-GB" sz="2500" b="1" dirty="0">
              <a:solidFill>
                <a:srgbClr val="FFFFFF"/>
              </a:solidFill>
              <a:highlight>
                <a:srgbClr val="FFFF00"/>
              </a:highlight>
              <a:cs typeface="Century Gothic"/>
            </a:endParaRPr>
          </a:p>
        </p:txBody>
      </p:sp>
      <p:pic>
        <p:nvPicPr>
          <p:cNvPr id="6" name="Picture 5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23AC6BB3-9FF3-7ED5-B131-AA22A377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48" y="105443"/>
            <a:ext cx="858530" cy="769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9067B-8DBA-9C18-0599-4F8A7E4534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1401" t="1616" r="8103" b="2587"/>
          <a:stretch/>
        </p:blipFill>
        <p:spPr>
          <a:xfrm>
            <a:off x="-11983" y="992068"/>
            <a:ext cx="9155983" cy="5920249"/>
          </a:xfrm>
          <a:prstGeom prst="rect">
            <a:avLst/>
          </a:prstGeom>
        </p:spPr>
      </p:pic>
      <p:pic>
        <p:nvPicPr>
          <p:cNvPr id="5" name="Graphic 4" descr="Broken Heart with solid fill">
            <a:extLst>
              <a:ext uri="{FF2B5EF4-FFF2-40B4-BE49-F238E27FC236}">
                <a16:creationId xmlns:a16="http://schemas.microsoft.com/office/drawing/2014/main" id="{BBAAD66A-12AB-2DA0-1DC6-5A2E462FA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21749">
            <a:off x="6476314" y="4171531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Heart with solid fill">
            <a:extLst>
              <a:ext uri="{FF2B5EF4-FFF2-40B4-BE49-F238E27FC236}">
                <a16:creationId xmlns:a16="http://schemas.microsoft.com/office/drawing/2014/main" id="{1D7FD187-75AE-68AB-E392-A9144AFB6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710298">
            <a:off x="132427" y="4076960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umbs Up on Microsoft Windows 11 22H2">
            <a:extLst>
              <a:ext uri="{FF2B5EF4-FFF2-40B4-BE49-F238E27FC236}">
                <a16:creationId xmlns:a16="http://schemas.microsoft.com/office/drawing/2014/main" id="{0A1DDA8A-B976-EAB6-53EC-B615EB22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803">
            <a:off x="1568641" y="4443789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mbs Down on Microsoft Windows 11 22H2">
            <a:extLst>
              <a:ext uri="{FF2B5EF4-FFF2-40B4-BE49-F238E27FC236}">
                <a16:creationId xmlns:a16="http://schemas.microsoft.com/office/drawing/2014/main" id="{52B1DB78-8675-60BF-C8AC-5721F06F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609">
            <a:off x="6029196" y="4656088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78F7E6-5966-8904-3DFA-83E4230EF321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AD4D1-B8B7-5543-8BDF-5526B76E5E95}"/>
              </a:ext>
            </a:extLst>
          </p:cNvPr>
          <p:cNvSpPr txBox="1"/>
          <p:nvPr/>
        </p:nvSpPr>
        <p:spPr>
          <a:xfrm>
            <a:off x="335598" y="1413813"/>
            <a:ext cx="8460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Satisfying a craving.</a:t>
            </a:r>
          </a:p>
        </p:txBody>
      </p:sp>
    </p:spTree>
    <p:extLst>
      <p:ext uri="{BB962C8B-B14F-4D97-AF65-F5344CB8AC3E}">
        <p14:creationId xmlns:p14="http://schemas.microsoft.com/office/powerpoint/2010/main" val="31024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E8CB6F-936F-4372-A22D-E2C4A2C2D6AA}"/>
              </a:ext>
            </a:extLst>
          </p:cNvPr>
          <p:cNvSpPr txBox="1">
            <a:spLocks/>
          </p:cNvSpPr>
          <p:nvPr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GB" sz="2500" b="1" dirty="0">
                <a:solidFill>
                  <a:srgbClr val="FFFFFF"/>
                </a:solidFill>
                <a:cs typeface="Century Gothic"/>
              </a:rPr>
              <a:t>Be curious: All the small things</a:t>
            </a:r>
            <a:endParaRPr lang="en-GB" sz="2500" b="1" dirty="0">
              <a:solidFill>
                <a:srgbClr val="FFFFFF"/>
              </a:solidFill>
              <a:highlight>
                <a:srgbClr val="FFFF00"/>
              </a:highlight>
              <a:cs typeface="Century Gothic"/>
            </a:endParaRPr>
          </a:p>
        </p:txBody>
      </p:sp>
      <p:pic>
        <p:nvPicPr>
          <p:cNvPr id="6" name="Picture 5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23AC6BB3-9FF3-7ED5-B131-AA22A377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48" y="105443"/>
            <a:ext cx="858530" cy="7694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ECA6DAE-5A5F-F4C4-A5F2-AE9DF4BB1AA3}"/>
              </a:ext>
            </a:extLst>
          </p:cNvPr>
          <p:cNvSpPr/>
          <p:nvPr/>
        </p:nvSpPr>
        <p:spPr>
          <a:xfrm>
            <a:off x="348085" y="1322964"/>
            <a:ext cx="4513310" cy="1088891"/>
          </a:xfrm>
          <a:custGeom>
            <a:avLst/>
            <a:gdLst>
              <a:gd name="connsiteX0" fmla="*/ 0 w 4513310"/>
              <a:gd name="connsiteY0" fmla="*/ 181485 h 1088891"/>
              <a:gd name="connsiteX1" fmla="*/ 181485 w 4513310"/>
              <a:gd name="connsiteY1" fmla="*/ 0 h 1088891"/>
              <a:gd name="connsiteX2" fmla="*/ 956215 w 4513310"/>
              <a:gd name="connsiteY2" fmla="*/ 0 h 1088891"/>
              <a:gd name="connsiteX3" fmla="*/ 1606435 w 4513310"/>
              <a:gd name="connsiteY3" fmla="*/ 0 h 1088891"/>
              <a:gd name="connsiteX4" fmla="*/ 2381165 w 4513310"/>
              <a:gd name="connsiteY4" fmla="*/ 0 h 1088891"/>
              <a:gd name="connsiteX5" fmla="*/ 2989882 w 4513310"/>
              <a:gd name="connsiteY5" fmla="*/ 0 h 1088891"/>
              <a:gd name="connsiteX6" fmla="*/ 4331825 w 4513310"/>
              <a:gd name="connsiteY6" fmla="*/ 0 h 1088891"/>
              <a:gd name="connsiteX7" fmla="*/ 4513310 w 4513310"/>
              <a:gd name="connsiteY7" fmla="*/ 181485 h 1088891"/>
              <a:gd name="connsiteX8" fmla="*/ 4513310 w 4513310"/>
              <a:gd name="connsiteY8" fmla="*/ 551705 h 1088891"/>
              <a:gd name="connsiteX9" fmla="*/ 4513310 w 4513310"/>
              <a:gd name="connsiteY9" fmla="*/ 907406 h 1088891"/>
              <a:gd name="connsiteX10" fmla="*/ 4331825 w 4513310"/>
              <a:gd name="connsiteY10" fmla="*/ 1088891 h 1088891"/>
              <a:gd name="connsiteX11" fmla="*/ 3723108 w 4513310"/>
              <a:gd name="connsiteY11" fmla="*/ 1088891 h 1088891"/>
              <a:gd name="connsiteX12" fmla="*/ 3114392 w 4513310"/>
              <a:gd name="connsiteY12" fmla="*/ 1088891 h 1088891"/>
              <a:gd name="connsiteX13" fmla="*/ 2381165 w 4513310"/>
              <a:gd name="connsiteY13" fmla="*/ 1088891 h 1088891"/>
              <a:gd name="connsiteX14" fmla="*/ 1689442 w 4513310"/>
              <a:gd name="connsiteY14" fmla="*/ 1088891 h 1088891"/>
              <a:gd name="connsiteX15" fmla="*/ 1039222 w 4513310"/>
              <a:gd name="connsiteY15" fmla="*/ 1088891 h 1088891"/>
              <a:gd name="connsiteX16" fmla="*/ 181485 w 4513310"/>
              <a:gd name="connsiteY16" fmla="*/ 1088891 h 1088891"/>
              <a:gd name="connsiteX17" fmla="*/ 0 w 4513310"/>
              <a:gd name="connsiteY17" fmla="*/ 907406 h 1088891"/>
              <a:gd name="connsiteX18" fmla="*/ 0 w 4513310"/>
              <a:gd name="connsiteY18" fmla="*/ 529927 h 1088891"/>
              <a:gd name="connsiteX19" fmla="*/ 0 w 4513310"/>
              <a:gd name="connsiteY19" fmla="*/ 181485 h 108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13310" h="1088891" fill="none" extrusionOk="0">
                <a:moveTo>
                  <a:pt x="0" y="181485"/>
                </a:moveTo>
                <a:cubicBezTo>
                  <a:pt x="-3822" y="74720"/>
                  <a:pt x="58195" y="4719"/>
                  <a:pt x="181485" y="0"/>
                </a:cubicBezTo>
                <a:cubicBezTo>
                  <a:pt x="368157" y="-9733"/>
                  <a:pt x="630213" y="-1522"/>
                  <a:pt x="956215" y="0"/>
                </a:cubicBezTo>
                <a:cubicBezTo>
                  <a:pt x="1282217" y="1522"/>
                  <a:pt x="1372764" y="-25442"/>
                  <a:pt x="1606435" y="0"/>
                </a:cubicBezTo>
                <a:cubicBezTo>
                  <a:pt x="1840106" y="25442"/>
                  <a:pt x="2040877" y="6447"/>
                  <a:pt x="2381165" y="0"/>
                </a:cubicBezTo>
                <a:cubicBezTo>
                  <a:pt x="2721453" y="-6447"/>
                  <a:pt x="2857897" y="17036"/>
                  <a:pt x="2989882" y="0"/>
                </a:cubicBezTo>
                <a:cubicBezTo>
                  <a:pt x="3121867" y="-17036"/>
                  <a:pt x="3977568" y="4550"/>
                  <a:pt x="4331825" y="0"/>
                </a:cubicBezTo>
                <a:cubicBezTo>
                  <a:pt x="4419601" y="19195"/>
                  <a:pt x="4510553" y="82406"/>
                  <a:pt x="4513310" y="181485"/>
                </a:cubicBezTo>
                <a:cubicBezTo>
                  <a:pt x="4506857" y="356507"/>
                  <a:pt x="4530072" y="445435"/>
                  <a:pt x="4513310" y="551705"/>
                </a:cubicBezTo>
                <a:cubicBezTo>
                  <a:pt x="4496548" y="657975"/>
                  <a:pt x="4512977" y="747024"/>
                  <a:pt x="4513310" y="907406"/>
                </a:cubicBezTo>
                <a:cubicBezTo>
                  <a:pt x="4525682" y="1005133"/>
                  <a:pt x="4424878" y="1067290"/>
                  <a:pt x="4331825" y="1088891"/>
                </a:cubicBezTo>
                <a:cubicBezTo>
                  <a:pt x="4080029" y="1112081"/>
                  <a:pt x="3908025" y="1117677"/>
                  <a:pt x="3723108" y="1088891"/>
                </a:cubicBezTo>
                <a:cubicBezTo>
                  <a:pt x="3538191" y="1060105"/>
                  <a:pt x="3388264" y="1107763"/>
                  <a:pt x="3114392" y="1088891"/>
                </a:cubicBezTo>
                <a:cubicBezTo>
                  <a:pt x="2840520" y="1070019"/>
                  <a:pt x="2669852" y="1092309"/>
                  <a:pt x="2381165" y="1088891"/>
                </a:cubicBezTo>
                <a:cubicBezTo>
                  <a:pt x="2092478" y="1085473"/>
                  <a:pt x="1897188" y="1074517"/>
                  <a:pt x="1689442" y="1088891"/>
                </a:cubicBezTo>
                <a:cubicBezTo>
                  <a:pt x="1481696" y="1103265"/>
                  <a:pt x="1334076" y="1098812"/>
                  <a:pt x="1039222" y="1088891"/>
                </a:cubicBezTo>
                <a:cubicBezTo>
                  <a:pt x="744368" y="1078970"/>
                  <a:pt x="492326" y="1107932"/>
                  <a:pt x="181485" y="1088891"/>
                </a:cubicBezTo>
                <a:cubicBezTo>
                  <a:pt x="85639" y="1084128"/>
                  <a:pt x="-3303" y="984918"/>
                  <a:pt x="0" y="907406"/>
                </a:cubicBezTo>
                <a:cubicBezTo>
                  <a:pt x="18247" y="821438"/>
                  <a:pt x="-16163" y="685401"/>
                  <a:pt x="0" y="529927"/>
                </a:cubicBezTo>
                <a:cubicBezTo>
                  <a:pt x="16163" y="374453"/>
                  <a:pt x="3525" y="336614"/>
                  <a:pt x="0" y="181485"/>
                </a:cubicBezTo>
                <a:close/>
              </a:path>
              <a:path w="4513310" h="1088891" stroke="0" extrusionOk="0">
                <a:moveTo>
                  <a:pt x="0" y="181485"/>
                </a:moveTo>
                <a:cubicBezTo>
                  <a:pt x="-4256" y="64812"/>
                  <a:pt x="79031" y="-1854"/>
                  <a:pt x="181485" y="0"/>
                </a:cubicBezTo>
                <a:cubicBezTo>
                  <a:pt x="409953" y="-21772"/>
                  <a:pt x="664468" y="7432"/>
                  <a:pt x="790202" y="0"/>
                </a:cubicBezTo>
                <a:cubicBezTo>
                  <a:pt x="915936" y="-7432"/>
                  <a:pt x="1116020" y="-19866"/>
                  <a:pt x="1398918" y="0"/>
                </a:cubicBezTo>
                <a:cubicBezTo>
                  <a:pt x="1681816" y="19866"/>
                  <a:pt x="1720711" y="-26749"/>
                  <a:pt x="2007635" y="0"/>
                </a:cubicBezTo>
                <a:cubicBezTo>
                  <a:pt x="2294559" y="26749"/>
                  <a:pt x="2464778" y="-29702"/>
                  <a:pt x="2616351" y="0"/>
                </a:cubicBezTo>
                <a:cubicBezTo>
                  <a:pt x="2767924" y="29702"/>
                  <a:pt x="2979084" y="-23184"/>
                  <a:pt x="3266571" y="0"/>
                </a:cubicBezTo>
                <a:cubicBezTo>
                  <a:pt x="3554058" y="23184"/>
                  <a:pt x="4107696" y="44140"/>
                  <a:pt x="4331825" y="0"/>
                </a:cubicBezTo>
                <a:cubicBezTo>
                  <a:pt x="4436195" y="4967"/>
                  <a:pt x="4510345" y="80749"/>
                  <a:pt x="4513310" y="181485"/>
                </a:cubicBezTo>
                <a:cubicBezTo>
                  <a:pt x="4501263" y="271750"/>
                  <a:pt x="4501146" y="428955"/>
                  <a:pt x="4513310" y="544446"/>
                </a:cubicBezTo>
                <a:cubicBezTo>
                  <a:pt x="4525474" y="659937"/>
                  <a:pt x="4495730" y="739083"/>
                  <a:pt x="4513310" y="907406"/>
                </a:cubicBezTo>
                <a:cubicBezTo>
                  <a:pt x="4515611" y="1015828"/>
                  <a:pt x="4416059" y="1092761"/>
                  <a:pt x="4331825" y="1088891"/>
                </a:cubicBezTo>
                <a:cubicBezTo>
                  <a:pt x="4053956" y="1057787"/>
                  <a:pt x="3837600" y="1064925"/>
                  <a:pt x="3681605" y="1088891"/>
                </a:cubicBezTo>
                <a:cubicBezTo>
                  <a:pt x="3525610" y="1112857"/>
                  <a:pt x="3173787" y="1095261"/>
                  <a:pt x="2989882" y="1088891"/>
                </a:cubicBezTo>
                <a:cubicBezTo>
                  <a:pt x="2805977" y="1082521"/>
                  <a:pt x="2519798" y="1099057"/>
                  <a:pt x="2256655" y="1088891"/>
                </a:cubicBezTo>
                <a:cubicBezTo>
                  <a:pt x="1993512" y="1078725"/>
                  <a:pt x="1765063" y="1096004"/>
                  <a:pt x="1523428" y="1088891"/>
                </a:cubicBezTo>
                <a:cubicBezTo>
                  <a:pt x="1281793" y="1081778"/>
                  <a:pt x="1075212" y="1086774"/>
                  <a:pt x="831705" y="1088891"/>
                </a:cubicBezTo>
                <a:cubicBezTo>
                  <a:pt x="588198" y="1091008"/>
                  <a:pt x="503585" y="1116609"/>
                  <a:pt x="181485" y="1088891"/>
                </a:cubicBezTo>
                <a:cubicBezTo>
                  <a:pt x="90016" y="1092778"/>
                  <a:pt x="-5509" y="1020441"/>
                  <a:pt x="0" y="907406"/>
                </a:cubicBezTo>
                <a:cubicBezTo>
                  <a:pt x="-15935" y="814702"/>
                  <a:pt x="-4489" y="613993"/>
                  <a:pt x="0" y="529927"/>
                </a:cubicBezTo>
                <a:cubicBezTo>
                  <a:pt x="4489" y="445861"/>
                  <a:pt x="-2018" y="345799"/>
                  <a:pt x="0" y="181485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7293357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Each of the </a:t>
            </a:r>
            <a:r>
              <a:rPr lang="en-GB" sz="1600" b="1" dirty="0"/>
              <a:t>activities</a:t>
            </a:r>
            <a:r>
              <a:rPr lang="en-GB" sz="1600" dirty="0"/>
              <a:t> we have just seen can </a:t>
            </a:r>
            <a:r>
              <a:rPr lang="en-GB" sz="1600" b="1" dirty="0"/>
              <a:t>affect the chemicals </a:t>
            </a:r>
            <a:r>
              <a:rPr lang="en-GB" sz="1600" dirty="0"/>
              <a:t>in our bodies. This can then </a:t>
            </a:r>
            <a:r>
              <a:rPr lang="en-GB" sz="1600" b="1" dirty="0"/>
              <a:t>affect our feelings</a:t>
            </a:r>
            <a:r>
              <a:rPr lang="en-GB" sz="1600" dirty="0"/>
              <a:t>.</a:t>
            </a:r>
          </a:p>
        </p:txBody>
      </p:sp>
      <p:pic>
        <p:nvPicPr>
          <p:cNvPr id="9" name="Picture 8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80C434B5-FA5F-BA11-E9B5-97DA83530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13186">
            <a:off x="5206068" y="1398917"/>
            <a:ext cx="2514600" cy="1536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wine, person, glass, indoor&#10;&#10;Description automatically generated">
            <a:extLst>
              <a:ext uri="{FF2B5EF4-FFF2-40B4-BE49-F238E27FC236}">
                <a16:creationId xmlns:a16="http://schemas.microsoft.com/office/drawing/2014/main" id="{7A1296E6-AB81-00D6-F142-722C9F777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23431">
            <a:off x="6393398" y="2661280"/>
            <a:ext cx="2343529" cy="1562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FCBED3B-CC3F-F476-B53A-9B2070ADE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3085">
            <a:off x="5324473" y="3960717"/>
            <a:ext cx="2600325" cy="1462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cake, indoor, person&#10;&#10;Description automatically generated">
            <a:extLst>
              <a:ext uri="{FF2B5EF4-FFF2-40B4-BE49-F238E27FC236}">
                <a16:creationId xmlns:a16="http://schemas.microsoft.com/office/drawing/2014/main" id="{2BEE7945-B699-8646-B62D-444255D22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41545">
            <a:off x="6557810" y="5223743"/>
            <a:ext cx="1971675" cy="1316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AB058BD-D928-A998-EBF7-9140D33C33C9}"/>
              </a:ext>
            </a:extLst>
          </p:cNvPr>
          <p:cNvSpPr/>
          <p:nvPr/>
        </p:nvSpPr>
        <p:spPr>
          <a:xfrm>
            <a:off x="348085" y="5457825"/>
            <a:ext cx="4513310" cy="1088891"/>
          </a:xfrm>
          <a:custGeom>
            <a:avLst/>
            <a:gdLst>
              <a:gd name="connsiteX0" fmla="*/ 0 w 4513310"/>
              <a:gd name="connsiteY0" fmla="*/ 181485 h 1088891"/>
              <a:gd name="connsiteX1" fmla="*/ 181485 w 4513310"/>
              <a:gd name="connsiteY1" fmla="*/ 0 h 1088891"/>
              <a:gd name="connsiteX2" fmla="*/ 956215 w 4513310"/>
              <a:gd name="connsiteY2" fmla="*/ 0 h 1088891"/>
              <a:gd name="connsiteX3" fmla="*/ 1606435 w 4513310"/>
              <a:gd name="connsiteY3" fmla="*/ 0 h 1088891"/>
              <a:gd name="connsiteX4" fmla="*/ 2381165 w 4513310"/>
              <a:gd name="connsiteY4" fmla="*/ 0 h 1088891"/>
              <a:gd name="connsiteX5" fmla="*/ 2989882 w 4513310"/>
              <a:gd name="connsiteY5" fmla="*/ 0 h 1088891"/>
              <a:gd name="connsiteX6" fmla="*/ 4331825 w 4513310"/>
              <a:gd name="connsiteY6" fmla="*/ 0 h 1088891"/>
              <a:gd name="connsiteX7" fmla="*/ 4513310 w 4513310"/>
              <a:gd name="connsiteY7" fmla="*/ 181485 h 1088891"/>
              <a:gd name="connsiteX8" fmla="*/ 4513310 w 4513310"/>
              <a:gd name="connsiteY8" fmla="*/ 551705 h 1088891"/>
              <a:gd name="connsiteX9" fmla="*/ 4513310 w 4513310"/>
              <a:gd name="connsiteY9" fmla="*/ 907406 h 1088891"/>
              <a:gd name="connsiteX10" fmla="*/ 4331825 w 4513310"/>
              <a:gd name="connsiteY10" fmla="*/ 1088891 h 1088891"/>
              <a:gd name="connsiteX11" fmla="*/ 3723108 w 4513310"/>
              <a:gd name="connsiteY11" fmla="*/ 1088891 h 1088891"/>
              <a:gd name="connsiteX12" fmla="*/ 3114392 w 4513310"/>
              <a:gd name="connsiteY12" fmla="*/ 1088891 h 1088891"/>
              <a:gd name="connsiteX13" fmla="*/ 2381165 w 4513310"/>
              <a:gd name="connsiteY13" fmla="*/ 1088891 h 1088891"/>
              <a:gd name="connsiteX14" fmla="*/ 1689442 w 4513310"/>
              <a:gd name="connsiteY14" fmla="*/ 1088891 h 1088891"/>
              <a:gd name="connsiteX15" fmla="*/ 1039222 w 4513310"/>
              <a:gd name="connsiteY15" fmla="*/ 1088891 h 1088891"/>
              <a:gd name="connsiteX16" fmla="*/ 181485 w 4513310"/>
              <a:gd name="connsiteY16" fmla="*/ 1088891 h 1088891"/>
              <a:gd name="connsiteX17" fmla="*/ 0 w 4513310"/>
              <a:gd name="connsiteY17" fmla="*/ 907406 h 1088891"/>
              <a:gd name="connsiteX18" fmla="*/ 0 w 4513310"/>
              <a:gd name="connsiteY18" fmla="*/ 529927 h 1088891"/>
              <a:gd name="connsiteX19" fmla="*/ 0 w 4513310"/>
              <a:gd name="connsiteY19" fmla="*/ 181485 h 108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13310" h="1088891" fill="none" extrusionOk="0">
                <a:moveTo>
                  <a:pt x="0" y="181485"/>
                </a:moveTo>
                <a:cubicBezTo>
                  <a:pt x="-3822" y="74720"/>
                  <a:pt x="58195" y="4719"/>
                  <a:pt x="181485" y="0"/>
                </a:cubicBezTo>
                <a:cubicBezTo>
                  <a:pt x="368157" y="-9733"/>
                  <a:pt x="630213" y="-1522"/>
                  <a:pt x="956215" y="0"/>
                </a:cubicBezTo>
                <a:cubicBezTo>
                  <a:pt x="1282217" y="1522"/>
                  <a:pt x="1372764" y="-25442"/>
                  <a:pt x="1606435" y="0"/>
                </a:cubicBezTo>
                <a:cubicBezTo>
                  <a:pt x="1840106" y="25442"/>
                  <a:pt x="2040877" y="6447"/>
                  <a:pt x="2381165" y="0"/>
                </a:cubicBezTo>
                <a:cubicBezTo>
                  <a:pt x="2721453" y="-6447"/>
                  <a:pt x="2857897" y="17036"/>
                  <a:pt x="2989882" y="0"/>
                </a:cubicBezTo>
                <a:cubicBezTo>
                  <a:pt x="3121867" y="-17036"/>
                  <a:pt x="3977568" y="4550"/>
                  <a:pt x="4331825" y="0"/>
                </a:cubicBezTo>
                <a:cubicBezTo>
                  <a:pt x="4419601" y="19195"/>
                  <a:pt x="4510553" y="82406"/>
                  <a:pt x="4513310" y="181485"/>
                </a:cubicBezTo>
                <a:cubicBezTo>
                  <a:pt x="4506857" y="356507"/>
                  <a:pt x="4530072" y="445435"/>
                  <a:pt x="4513310" y="551705"/>
                </a:cubicBezTo>
                <a:cubicBezTo>
                  <a:pt x="4496548" y="657975"/>
                  <a:pt x="4512977" y="747024"/>
                  <a:pt x="4513310" y="907406"/>
                </a:cubicBezTo>
                <a:cubicBezTo>
                  <a:pt x="4525682" y="1005133"/>
                  <a:pt x="4424878" y="1067290"/>
                  <a:pt x="4331825" y="1088891"/>
                </a:cubicBezTo>
                <a:cubicBezTo>
                  <a:pt x="4080029" y="1112081"/>
                  <a:pt x="3908025" y="1117677"/>
                  <a:pt x="3723108" y="1088891"/>
                </a:cubicBezTo>
                <a:cubicBezTo>
                  <a:pt x="3538191" y="1060105"/>
                  <a:pt x="3388264" y="1107763"/>
                  <a:pt x="3114392" y="1088891"/>
                </a:cubicBezTo>
                <a:cubicBezTo>
                  <a:pt x="2840520" y="1070019"/>
                  <a:pt x="2669852" y="1092309"/>
                  <a:pt x="2381165" y="1088891"/>
                </a:cubicBezTo>
                <a:cubicBezTo>
                  <a:pt x="2092478" y="1085473"/>
                  <a:pt x="1897188" y="1074517"/>
                  <a:pt x="1689442" y="1088891"/>
                </a:cubicBezTo>
                <a:cubicBezTo>
                  <a:pt x="1481696" y="1103265"/>
                  <a:pt x="1334076" y="1098812"/>
                  <a:pt x="1039222" y="1088891"/>
                </a:cubicBezTo>
                <a:cubicBezTo>
                  <a:pt x="744368" y="1078970"/>
                  <a:pt x="492326" y="1107932"/>
                  <a:pt x="181485" y="1088891"/>
                </a:cubicBezTo>
                <a:cubicBezTo>
                  <a:pt x="85639" y="1084128"/>
                  <a:pt x="-3303" y="984918"/>
                  <a:pt x="0" y="907406"/>
                </a:cubicBezTo>
                <a:cubicBezTo>
                  <a:pt x="18247" y="821438"/>
                  <a:pt x="-16163" y="685401"/>
                  <a:pt x="0" y="529927"/>
                </a:cubicBezTo>
                <a:cubicBezTo>
                  <a:pt x="16163" y="374453"/>
                  <a:pt x="3525" y="336614"/>
                  <a:pt x="0" y="181485"/>
                </a:cubicBezTo>
                <a:close/>
              </a:path>
              <a:path w="4513310" h="1088891" stroke="0" extrusionOk="0">
                <a:moveTo>
                  <a:pt x="0" y="181485"/>
                </a:moveTo>
                <a:cubicBezTo>
                  <a:pt x="-4256" y="64812"/>
                  <a:pt x="79031" y="-1854"/>
                  <a:pt x="181485" y="0"/>
                </a:cubicBezTo>
                <a:cubicBezTo>
                  <a:pt x="409953" y="-21772"/>
                  <a:pt x="664468" y="7432"/>
                  <a:pt x="790202" y="0"/>
                </a:cubicBezTo>
                <a:cubicBezTo>
                  <a:pt x="915936" y="-7432"/>
                  <a:pt x="1116020" y="-19866"/>
                  <a:pt x="1398918" y="0"/>
                </a:cubicBezTo>
                <a:cubicBezTo>
                  <a:pt x="1681816" y="19866"/>
                  <a:pt x="1720711" y="-26749"/>
                  <a:pt x="2007635" y="0"/>
                </a:cubicBezTo>
                <a:cubicBezTo>
                  <a:pt x="2294559" y="26749"/>
                  <a:pt x="2464778" y="-29702"/>
                  <a:pt x="2616351" y="0"/>
                </a:cubicBezTo>
                <a:cubicBezTo>
                  <a:pt x="2767924" y="29702"/>
                  <a:pt x="2979084" y="-23184"/>
                  <a:pt x="3266571" y="0"/>
                </a:cubicBezTo>
                <a:cubicBezTo>
                  <a:pt x="3554058" y="23184"/>
                  <a:pt x="4107696" y="44140"/>
                  <a:pt x="4331825" y="0"/>
                </a:cubicBezTo>
                <a:cubicBezTo>
                  <a:pt x="4436195" y="4967"/>
                  <a:pt x="4510345" y="80749"/>
                  <a:pt x="4513310" y="181485"/>
                </a:cubicBezTo>
                <a:cubicBezTo>
                  <a:pt x="4501263" y="271750"/>
                  <a:pt x="4501146" y="428955"/>
                  <a:pt x="4513310" y="544446"/>
                </a:cubicBezTo>
                <a:cubicBezTo>
                  <a:pt x="4525474" y="659937"/>
                  <a:pt x="4495730" y="739083"/>
                  <a:pt x="4513310" y="907406"/>
                </a:cubicBezTo>
                <a:cubicBezTo>
                  <a:pt x="4515611" y="1015828"/>
                  <a:pt x="4416059" y="1092761"/>
                  <a:pt x="4331825" y="1088891"/>
                </a:cubicBezTo>
                <a:cubicBezTo>
                  <a:pt x="4053956" y="1057787"/>
                  <a:pt x="3837600" y="1064925"/>
                  <a:pt x="3681605" y="1088891"/>
                </a:cubicBezTo>
                <a:cubicBezTo>
                  <a:pt x="3525610" y="1112857"/>
                  <a:pt x="3173787" y="1095261"/>
                  <a:pt x="2989882" y="1088891"/>
                </a:cubicBezTo>
                <a:cubicBezTo>
                  <a:pt x="2805977" y="1082521"/>
                  <a:pt x="2519798" y="1099057"/>
                  <a:pt x="2256655" y="1088891"/>
                </a:cubicBezTo>
                <a:cubicBezTo>
                  <a:pt x="1993512" y="1078725"/>
                  <a:pt x="1765063" y="1096004"/>
                  <a:pt x="1523428" y="1088891"/>
                </a:cubicBezTo>
                <a:cubicBezTo>
                  <a:pt x="1281793" y="1081778"/>
                  <a:pt x="1075212" y="1086774"/>
                  <a:pt x="831705" y="1088891"/>
                </a:cubicBezTo>
                <a:cubicBezTo>
                  <a:pt x="588198" y="1091008"/>
                  <a:pt x="503585" y="1116609"/>
                  <a:pt x="181485" y="1088891"/>
                </a:cubicBezTo>
                <a:cubicBezTo>
                  <a:pt x="90016" y="1092778"/>
                  <a:pt x="-5509" y="1020441"/>
                  <a:pt x="0" y="907406"/>
                </a:cubicBezTo>
                <a:cubicBezTo>
                  <a:pt x="-15935" y="814702"/>
                  <a:pt x="-4489" y="613993"/>
                  <a:pt x="0" y="529927"/>
                </a:cubicBezTo>
                <a:cubicBezTo>
                  <a:pt x="4489" y="445861"/>
                  <a:pt x="-2018" y="345799"/>
                  <a:pt x="0" y="181485"/>
                </a:cubicBezTo>
                <a:close/>
              </a:path>
            </a:pathLst>
          </a:custGeom>
          <a:solidFill>
            <a:schemeClr val="accent4"/>
          </a:solidFill>
          <a:ln w="28575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7293357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It’s </a:t>
            </a:r>
            <a:r>
              <a:rPr lang="en-GB" sz="1600" b="1" dirty="0"/>
              <a:t>natural</a:t>
            </a:r>
            <a:r>
              <a:rPr lang="en-GB" sz="1600" dirty="0"/>
              <a:t> to crave </a:t>
            </a:r>
            <a:r>
              <a:rPr lang="en-GB" sz="1600" b="1" dirty="0"/>
              <a:t>feeling good</a:t>
            </a:r>
            <a:r>
              <a:rPr lang="en-GB" sz="1600" dirty="0"/>
              <a:t>, but we have to be a little careful if we become </a:t>
            </a:r>
            <a:r>
              <a:rPr lang="en-GB" sz="1600" b="1" dirty="0"/>
              <a:t>dependent</a:t>
            </a:r>
            <a:r>
              <a:rPr lang="en-GB" sz="1600" dirty="0"/>
              <a:t> on things to get that rush.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3D5F72-D623-44F0-D4AF-62401FFC3063}"/>
              </a:ext>
            </a:extLst>
          </p:cNvPr>
          <p:cNvSpPr/>
          <p:nvPr/>
        </p:nvSpPr>
        <p:spPr>
          <a:xfrm>
            <a:off x="348085" y="2701251"/>
            <a:ext cx="4513310" cy="1088891"/>
          </a:xfrm>
          <a:custGeom>
            <a:avLst/>
            <a:gdLst>
              <a:gd name="connsiteX0" fmla="*/ 0 w 4513310"/>
              <a:gd name="connsiteY0" fmla="*/ 181485 h 1088891"/>
              <a:gd name="connsiteX1" fmla="*/ 181485 w 4513310"/>
              <a:gd name="connsiteY1" fmla="*/ 0 h 1088891"/>
              <a:gd name="connsiteX2" fmla="*/ 956215 w 4513310"/>
              <a:gd name="connsiteY2" fmla="*/ 0 h 1088891"/>
              <a:gd name="connsiteX3" fmla="*/ 1606435 w 4513310"/>
              <a:gd name="connsiteY3" fmla="*/ 0 h 1088891"/>
              <a:gd name="connsiteX4" fmla="*/ 2381165 w 4513310"/>
              <a:gd name="connsiteY4" fmla="*/ 0 h 1088891"/>
              <a:gd name="connsiteX5" fmla="*/ 2989882 w 4513310"/>
              <a:gd name="connsiteY5" fmla="*/ 0 h 1088891"/>
              <a:gd name="connsiteX6" fmla="*/ 4331825 w 4513310"/>
              <a:gd name="connsiteY6" fmla="*/ 0 h 1088891"/>
              <a:gd name="connsiteX7" fmla="*/ 4513310 w 4513310"/>
              <a:gd name="connsiteY7" fmla="*/ 181485 h 1088891"/>
              <a:gd name="connsiteX8" fmla="*/ 4513310 w 4513310"/>
              <a:gd name="connsiteY8" fmla="*/ 551705 h 1088891"/>
              <a:gd name="connsiteX9" fmla="*/ 4513310 w 4513310"/>
              <a:gd name="connsiteY9" fmla="*/ 907406 h 1088891"/>
              <a:gd name="connsiteX10" fmla="*/ 4331825 w 4513310"/>
              <a:gd name="connsiteY10" fmla="*/ 1088891 h 1088891"/>
              <a:gd name="connsiteX11" fmla="*/ 3723108 w 4513310"/>
              <a:gd name="connsiteY11" fmla="*/ 1088891 h 1088891"/>
              <a:gd name="connsiteX12" fmla="*/ 3114392 w 4513310"/>
              <a:gd name="connsiteY12" fmla="*/ 1088891 h 1088891"/>
              <a:gd name="connsiteX13" fmla="*/ 2381165 w 4513310"/>
              <a:gd name="connsiteY13" fmla="*/ 1088891 h 1088891"/>
              <a:gd name="connsiteX14" fmla="*/ 1689442 w 4513310"/>
              <a:gd name="connsiteY14" fmla="*/ 1088891 h 1088891"/>
              <a:gd name="connsiteX15" fmla="*/ 1039222 w 4513310"/>
              <a:gd name="connsiteY15" fmla="*/ 1088891 h 1088891"/>
              <a:gd name="connsiteX16" fmla="*/ 181485 w 4513310"/>
              <a:gd name="connsiteY16" fmla="*/ 1088891 h 1088891"/>
              <a:gd name="connsiteX17" fmla="*/ 0 w 4513310"/>
              <a:gd name="connsiteY17" fmla="*/ 907406 h 1088891"/>
              <a:gd name="connsiteX18" fmla="*/ 0 w 4513310"/>
              <a:gd name="connsiteY18" fmla="*/ 529927 h 1088891"/>
              <a:gd name="connsiteX19" fmla="*/ 0 w 4513310"/>
              <a:gd name="connsiteY19" fmla="*/ 181485 h 108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13310" h="1088891" fill="none" extrusionOk="0">
                <a:moveTo>
                  <a:pt x="0" y="181485"/>
                </a:moveTo>
                <a:cubicBezTo>
                  <a:pt x="-3822" y="74720"/>
                  <a:pt x="58195" y="4719"/>
                  <a:pt x="181485" y="0"/>
                </a:cubicBezTo>
                <a:cubicBezTo>
                  <a:pt x="368157" y="-9733"/>
                  <a:pt x="630213" y="-1522"/>
                  <a:pt x="956215" y="0"/>
                </a:cubicBezTo>
                <a:cubicBezTo>
                  <a:pt x="1282217" y="1522"/>
                  <a:pt x="1372764" y="-25442"/>
                  <a:pt x="1606435" y="0"/>
                </a:cubicBezTo>
                <a:cubicBezTo>
                  <a:pt x="1840106" y="25442"/>
                  <a:pt x="2040877" y="6447"/>
                  <a:pt x="2381165" y="0"/>
                </a:cubicBezTo>
                <a:cubicBezTo>
                  <a:pt x="2721453" y="-6447"/>
                  <a:pt x="2857897" y="17036"/>
                  <a:pt x="2989882" y="0"/>
                </a:cubicBezTo>
                <a:cubicBezTo>
                  <a:pt x="3121867" y="-17036"/>
                  <a:pt x="3977568" y="4550"/>
                  <a:pt x="4331825" y="0"/>
                </a:cubicBezTo>
                <a:cubicBezTo>
                  <a:pt x="4419601" y="19195"/>
                  <a:pt x="4510553" y="82406"/>
                  <a:pt x="4513310" y="181485"/>
                </a:cubicBezTo>
                <a:cubicBezTo>
                  <a:pt x="4506857" y="356507"/>
                  <a:pt x="4530072" y="445435"/>
                  <a:pt x="4513310" y="551705"/>
                </a:cubicBezTo>
                <a:cubicBezTo>
                  <a:pt x="4496548" y="657975"/>
                  <a:pt x="4512977" y="747024"/>
                  <a:pt x="4513310" y="907406"/>
                </a:cubicBezTo>
                <a:cubicBezTo>
                  <a:pt x="4525682" y="1005133"/>
                  <a:pt x="4424878" y="1067290"/>
                  <a:pt x="4331825" y="1088891"/>
                </a:cubicBezTo>
                <a:cubicBezTo>
                  <a:pt x="4080029" y="1112081"/>
                  <a:pt x="3908025" y="1117677"/>
                  <a:pt x="3723108" y="1088891"/>
                </a:cubicBezTo>
                <a:cubicBezTo>
                  <a:pt x="3538191" y="1060105"/>
                  <a:pt x="3388264" y="1107763"/>
                  <a:pt x="3114392" y="1088891"/>
                </a:cubicBezTo>
                <a:cubicBezTo>
                  <a:pt x="2840520" y="1070019"/>
                  <a:pt x="2669852" y="1092309"/>
                  <a:pt x="2381165" y="1088891"/>
                </a:cubicBezTo>
                <a:cubicBezTo>
                  <a:pt x="2092478" y="1085473"/>
                  <a:pt x="1897188" y="1074517"/>
                  <a:pt x="1689442" y="1088891"/>
                </a:cubicBezTo>
                <a:cubicBezTo>
                  <a:pt x="1481696" y="1103265"/>
                  <a:pt x="1334076" y="1098812"/>
                  <a:pt x="1039222" y="1088891"/>
                </a:cubicBezTo>
                <a:cubicBezTo>
                  <a:pt x="744368" y="1078970"/>
                  <a:pt x="492326" y="1107932"/>
                  <a:pt x="181485" y="1088891"/>
                </a:cubicBezTo>
                <a:cubicBezTo>
                  <a:pt x="85639" y="1084128"/>
                  <a:pt x="-3303" y="984918"/>
                  <a:pt x="0" y="907406"/>
                </a:cubicBezTo>
                <a:cubicBezTo>
                  <a:pt x="18247" y="821438"/>
                  <a:pt x="-16163" y="685401"/>
                  <a:pt x="0" y="529927"/>
                </a:cubicBezTo>
                <a:cubicBezTo>
                  <a:pt x="16163" y="374453"/>
                  <a:pt x="3525" y="336614"/>
                  <a:pt x="0" y="181485"/>
                </a:cubicBezTo>
                <a:close/>
              </a:path>
              <a:path w="4513310" h="1088891" stroke="0" extrusionOk="0">
                <a:moveTo>
                  <a:pt x="0" y="181485"/>
                </a:moveTo>
                <a:cubicBezTo>
                  <a:pt x="-4256" y="64812"/>
                  <a:pt x="79031" y="-1854"/>
                  <a:pt x="181485" y="0"/>
                </a:cubicBezTo>
                <a:cubicBezTo>
                  <a:pt x="409953" y="-21772"/>
                  <a:pt x="664468" y="7432"/>
                  <a:pt x="790202" y="0"/>
                </a:cubicBezTo>
                <a:cubicBezTo>
                  <a:pt x="915936" y="-7432"/>
                  <a:pt x="1116020" y="-19866"/>
                  <a:pt x="1398918" y="0"/>
                </a:cubicBezTo>
                <a:cubicBezTo>
                  <a:pt x="1681816" y="19866"/>
                  <a:pt x="1720711" y="-26749"/>
                  <a:pt x="2007635" y="0"/>
                </a:cubicBezTo>
                <a:cubicBezTo>
                  <a:pt x="2294559" y="26749"/>
                  <a:pt x="2464778" y="-29702"/>
                  <a:pt x="2616351" y="0"/>
                </a:cubicBezTo>
                <a:cubicBezTo>
                  <a:pt x="2767924" y="29702"/>
                  <a:pt x="2979084" y="-23184"/>
                  <a:pt x="3266571" y="0"/>
                </a:cubicBezTo>
                <a:cubicBezTo>
                  <a:pt x="3554058" y="23184"/>
                  <a:pt x="4107696" y="44140"/>
                  <a:pt x="4331825" y="0"/>
                </a:cubicBezTo>
                <a:cubicBezTo>
                  <a:pt x="4436195" y="4967"/>
                  <a:pt x="4510345" y="80749"/>
                  <a:pt x="4513310" y="181485"/>
                </a:cubicBezTo>
                <a:cubicBezTo>
                  <a:pt x="4501263" y="271750"/>
                  <a:pt x="4501146" y="428955"/>
                  <a:pt x="4513310" y="544446"/>
                </a:cubicBezTo>
                <a:cubicBezTo>
                  <a:pt x="4525474" y="659937"/>
                  <a:pt x="4495730" y="739083"/>
                  <a:pt x="4513310" y="907406"/>
                </a:cubicBezTo>
                <a:cubicBezTo>
                  <a:pt x="4515611" y="1015828"/>
                  <a:pt x="4416059" y="1092761"/>
                  <a:pt x="4331825" y="1088891"/>
                </a:cubicBezTo>
                <a:cubicBezTo>
                  <a:pt x="4053956" y="1057787"/>
                  <a:pt x="3837600" y="1064925"/>
                  <a:pt x="3681605" y="1088891"/>
                </a:cubicBezTo>
                <a:cubicBezTo>
                  <a:pt x="3525610" y="1112857"/>
                  <a:pt x="3173787" y="1095261"/>
                  <a:pt x="2989882" y="1088891"/>
                </a:cubicBezTo>
                <a:cubicBezTo>
                  <a:pt x="2805977" y="1082521"/>
                  <a:pt x="2519798" y="1099057"/>
                  <a:pt x="2256655" y="1088891"/>
                </a:cubicBezTo>
                <a:cubicBezTo>
                  <a:pt x="1993512" y="1078725"/>
                  <a:pt x="1765063" y="1096004"/>
                  <a:pt x="1523428" y="1088891"/>
                </a:cubicBezTo>
                <a:cubicBezTo>
                  <a:pt x="1281793" y="1081778"/>
                  <a:pt x="1075212" y="1086774"/>
                  <a:pt x="831705" y="1088891"/>
                </a:cubicBezTo>
                <a:cubicBezTo>
                  <a:pt x="588198" y="1091008"/>
                  <a:pt x="503585" y="1116609"/>
                  <a:pt x="181485" y="1088891"/>
                </a:cubicBezTo>
                <a:cubicBezTo>
                  <a:pt x="90016" y="1092778"/>
                  <a:pt x="-5509" y="1020441"/>
                  <a:pt x="0" y="907406"/>
                </a:cubicBezTo>
                <a:cubicBezTo>
                  <a:pt x="-15935" y="814702"/>
                  <a:pt x="-4489" y="613993"/>
                  <a:pt x="0" y="529927"/>
                </a:cubicBezTo>
                <a:cubicBezTo>
                  <a:pt x="4489" y="445861"/>
                  <a:pt x="-2018" y="345799"/>
                  <a:pt x="0" y="181485"/>
                </a:cubicBezTo>
                <a:close/>
              </a:path>
            </a:pathLst>
          </a:custGeom>
          <a:solidFill>
            <a:schemeClr val="bg2"/>
          </a:solidFill>
          <a:ln w="285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7293357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Addictive substances </a:t>
            </a:r>
            <a:r>
              <a:rPr lang="en-GB" sz="1600" dirty="0"/>
              <a:t>like </a:t>
            </a:r>
            <a:r>
              <a:rPr lang="en-GB" sz="1600" b="1" dirty="0"/>
              <a:t>sugar</a:t>
            </a:r>
            <a:r>
              <a:rPr lang="en-GB" sz="1600" dirty="0"/>
              <a:t>, </a:t>
            </a:r>
            <a:r>
              <a:rPr lang="en-GB" sz="1600" b="1" dirty="0"/>
              <a:t>alcohol</a:t>
            </a:r>
            <a:r>
              <a:rPr lang="en-GB" sz="1600" dirty="0"/>
              <a:t> and </a:t>
            </a:r>
            <a:r>
              <a:rPr lang="en-GB" sz="1600" b="1" dirty="0"/>
              <a:t>nicotine</a:t>
            </a:r>
            <a:r>
              <a:rPr lang="en-GB" sz="1600" dirty="0"/>
              <a:t> may make people feel good for a while, but this can come at a </a:t>
            </a:r>
            <a:r>
              <a:rPr lang="en-GB" sz="1600" b="1" dirty="0"/>
              <a:t>price</a:t>
            </a:r>
            <a:r>
              <a:rPr lang="en-GB" sz="1600" dirty="0"/>
              <a:t>.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AD3A5EC-A09C-1443-8431-A14B583DED9C}"/>
              </a:ext>
            </a:extLst>
          </p:cNvPr>
          <p:cNvSpPr/>
          <p:nvPr/>
        </p:nvSpPr>
        <p:spPr>
          <a:xfrm>
            <a:off x="341395" y="4079538"/>
            <a:ext cx="4513309" cy="1088892"/>
          </a:xfrm>
          <a:custGeom>
            <a:avLst/>
            <a:gdLst>
              <a:gd name="connsiteX0" fmla="*/ 0 w 4513309"/>
              <a:gd name="connsiteY0" fmla="*/ 181486 h 1088892"/>
              <a:gd name="connsiteX1" fmla="*/ 181486 w 4513309"/>
              <a:gd name="connsiteY1" fmla="*/ 0 h 1088892"/>
              <a:gd name="connsiteX2" fmla="*/ 956216 w 4513309"/>
              <a:gd name="connsiteY2" fmla="*/ 0 h 1088892"/>
              <a:gd name="connsiteX3" fmla="*/ 1606435 w 4513309"/>
              <a:gd name="connsiteY3" fmla="*/ 0 h 1088892"/>
              <a:gd name="connsiteX4" fmla="*/ 2381165 w 4513309"/>
              <a:gd name="connsiteY4" fmla="*/ 0 h 1088892"/>
              <a:gd name="connsiteX5" fmla="*/ 2989881 w 4513309"/>
              <a:gd name="connsiteY5" fmla="*/ 0 h 1088892"/>
              <a:gd name="connsiteX6" fmla="*/ 4331823 w 4513309"/>
              <a:gd name="connsiteY6" fmla="*/ 0 h 1088892"/>
              <a:gd name="connsiteX7" fmla="*/ 4513309 w 4513309"/>
              <a:gd name="connsiteY7" fmla="*/ 181486 h 1088892"/>
              <a:gd name="connsiteX8" fmla="*/ 4513309 w 4513309"/>
              <a:gd name="connsiteY8" fmla="*/ 551705 h 1088892"/>
              <a:gd name="connsiteX9" fmla="*/ 4513309 w 4513309"/>
              <a:gd name="connsiteY9" fmla="*/ 907406 h 1088892"/>
              <a:gd name="connsiteX10" fmla="*/ 4331823 w 4513309"/>
              <a:gd name="connsiteY10" fmla="*/ 1088892 h 1088892"/>
              <a:gd name="connsiteX11" fmla="*/ 3723107 w 4513309"/>
              <a:gd name="connsiteY11" fmla="*/ 1088892 h 1088892"/>
              <a:gd name="connsiteX12" fmla="*/ 3114391 w 4513309"/>
              <a:gd name="connsiteY12" fmla="*/ 1088892 h 1088892"/>
              <a:gd name="connsiteX13" fmla="*/ 2381165 w 4513309"/>
              <a:gd name="connsiteY13" fmla="*/ 1088892 h 1088892"/>
              <a:gd name="connsiteX14" fmla="*/ 1689442 w 4513309"/>
              <a:gd name="connsiteY14" fmla="*/ 1088892 h 1088892"/>
              <a:gd name="connsiteX15" fmla="*/ 1039222 w 4513309"/>
              <a:gd name="connsiteY15" fmla="*/ 1088892 h 1088892"/>
              <a:gd name="connsiteX16" fmla="*/ 181486 w 4513309"/>
              <a:gd name="connsiteY16" fmla="*/ 1088892 h 1088892"/>
              <a:gd name="connsiteX17" fmla="*/ 0 w 4513309"/>
              <a:gd name="connsiteY17" fmla="*/ 907406 h 1088892"/>
              <a:gd name="connsiteX18" fmla="*/ 0 w 4513309"/>
              <a:gd name="connsiteY18" fmla="*/ 529928 h 1088892"/>
              <a:gd name="connsiteX19" fmla="*/ 0 w 4513309"/>
              <a:gd name="connsiteY19" fmla="*/ 181486 h 108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13309" h="1088892" fill="none" extrusionOk="0">
                <a:moveTo>
                  <a:pt x="0" y="181486"/>
                </a:moveTo>
                <a:cubicBezTo>
                  <a:pt x="-10873" y="62666"/>
                  <a:pt x="66262" y="3068"/>
                  <a:pt x="181486" y="0"/>
                </a:cubicBezTo>
                <a:cubicBezTo>
                  <a:pt x="368158" y="-9733"/>
                  <a:pt x="630214" y="-1522"/>
                  <a:pt x="956216" y="0"/>
                </a:cubicBezTo>
                <a:cubicBezTo>
                  <a:pt x="1282218" y="1522"/>
                  <a:pt x="1376274" y="-25189"/>
                  <a:pt x="1606435" y="0"/>
                </a:cubicBezTo>
                <a:cubicBezTo>
                  <a:pt x="1836596" y="25189"/>
                  <a:pt x="2040877" y="6447"/>
                  <a:pt x="2381165" y="0"/>
                </a:cubicBezTo>
                <a:cubicBezTo>
                  <a:pt x="2721453" y="-6447"/>
                  <a:pt x="2859688" y="17457"/>
                  <a:pt x="2989881" y="0"/>
                </a:cubicBezTo>
                <a:cubicBezTo>
                  <a:pt x="3120074" y="-17457"/>
                  <a:pt x="3979874" y="6215"/>
                  <a:pt x="4331823" y="0"/>
                </a:cubicBezTo>
                <a:cubicBezTo>
                  <a:pt x="4427334" y="7276"/>
                  <a:pt x="4498405" y="87482"/>
                  <a:pt x="4513309" y="181486"/>
                </a:cubicBezTo>
                <a:cubicBezTo>
                  <a:pt x="4499628" y="361863"/>
                  <a:pt x="4526723" y="448652"/>
                  <a:pt x="4513309" y="551705"/>
                </a:cubicBezTo>
                <a:cubicBezTo>
                  <a:pt x="4499895" y="654758"/>
                  <a:pt x="4512976" y="747024"/>
                  <a:pt x="4513309" y="907406"/>
                </a:cubicBezTo>
                <a:cubicBezTo>
                  <a:pt x="4515555" y="1007183"/>
                  <a:pt x="4429683" y="1081754"/>
                  <a:pt x="4331823" y="1088892"/>
                </a:cubicBezTo>
                <a:cubicBezTo>
                  <a:pt x="4077823" y="1107742"/>
                  <a:pt x="3902462" y="1112405"/>
                  <a:pt x="3723107" y="1088892"/>
                </a:cubicBezTo>
                <a:cubicBezTo>
                  <a:pt x="3543752" y="1065379"/>
                  <a:pt x="3388263" y="1107764"/>
                  <a:pt x="3114391" y="1088892"/>
                </a:cubicBezTo>
                <a:cubicBezTo>
                  <a:pt x="2840519" y="1070020"/>
                  <a:pt x="2669700" y="1091386"/>
                  <a:pt x="2381165" y="1088892"/>
                </a:cubicBezTo>
                <a:cubicBezTo>
                  <a:pt x="2092630" y="1086398"/>
                  <a:pt x="1897188" y="1074518"/>
                  <a:pt x="1689442" y="1088892"/>
                </a:cubicBezTo>
                <a:cubicBezTo>
                  <a:pt x="1481696" y="1103266"/>
                  <a:pt x="1334076" y="1098813"/>
                  <a:pt x="1039222" y="1088892"/>
                </a:cubicBezTo>
                <a:cubicBezTo>
                  <a:pt x="744368" y="1078971"/>
                  <a:pt x="489892" y="1107599"/>
                  <a:pt x="181486" y="1088892"/>
                </a:cubicBezTo>
                <a:cubicBezTo>
                  <a:pt x="96611" y="1072211"/>
                  <a:pt x="-1809" y="995199"/>
                  <a:pt x="0" y="907406"/>
                </a:cubicBezTo>
                <a:cubicBezTo>
                  <a:pt x="-15381" y="810588"/>
                  <a:pt x="-5755" y="675408"/>
                  <a:pt x="0" y="529928"/>
                </a:cubicBezTo>
                <a:cubicBezTo>
                  <a:pt x="5755" y="384448"/>
                  <a:pt x="3525" y="336615"/>
                  <a:pt x="0" y="181486"/>
                </a:cubicBezTo>
                <a:close/>
              </a:path>
              <a:path w="4513309" h="1088892" stroke="0" extrusionOk="0">
                <a:moveTo>
                  <a:pt x="0" y="181486"/>
                </a:moveTo>
                <a:cubicBezTo>
                  <a:pt x="-2143" y="72975"/>
                  <a:pt x="71748" y="-7929"/>
                  <a:pt x="181486" y="0"/>
                </a:cubicBezTo>
                <a:cubicBezTo>
                  <a:pt x="411189" y="-21031"/>
                  <a:pt x="664783" y="10194"/>
                  <a:pt x="790202" y="0"/>
                </a:cubicBezTo>
                <a:cubicBezTo>
                  <a:pt x="915621" y="-10194"/>
                  <a:pt x="1116020" y="-19866"/>
                  <a:pt x="1398918" y="0"/>
                </a:cubicBezTo>
                <a:cubicBezTo>
                  <a:pt x="1681816" y="19866"/>
                  <a:pt x="1722365" y="-22517"/>
                  <a:pt x="2007634" y="0"/>
                </a:cubicBezTo>
                <a:cubicBezTo>
                  <a:pt x="2292903" y="22517"/>
                  <a:pt x="2464777" y="-29702"/>
                  <a:pt x="2616350" y="0"/>
                </a:cubicBezTo>
                <a:cubicBezTo>
                  <a:pt x="2767923" y="29702"/>
                  <a:pt x="2979083" y="-23184"/>
                  <a:pt x="3266570" y="0"/>
                </a:cubicBezTo>
                <a:cubicBezTo>
                  <a:pt x="3554057" y="23184"/>
                  <a:pt x="4108096" y="47028"/>
                  <a:pt x="4331823" y="0"/>
                </a:cubicBezTo>
                <a:cubicBezTo>
                  <a:pt x="4436044" y="4788"/>
                  <a:pt x="4493611" y="77899"/>
                  <a:pt x="4513309" y="181486"/>
                </a:cubicBezTo>
                <a:cubicBezTo>
                  <a:pt x="4495901" y="278884"/>
                  <a:pt x="4498983" y="435568"/>
                  <a:pt x="4513309" y="544446"/>
                </a:cubicBezTo>
                <a:cubicBezTo>
                  <a:pt x="4527635" y="653324"/>
                  <a:pt x="4495729" y="739083"/>
                  <a:pt x="4513309" y="907406"/>
                </a:cubicBezTo>
                <a:cubicBezTo>
                  <a:pt x="4519853" y="1030934"/>
                  <a:pt x="4422450" y="1091216"/>
                  <a:pt x="4331823" y="1088892"/>
                </a:cubicBezTo>
                <a:cubicBezTo>
                  <a:pt x="4050259" y="1120605"/>
                  <a:pt x="3831082" y="1059047"/>
                  <a:pt x="3681604" y="1088892"/>
                </a:cubicBezTo>
                <a:cubicBezTo>
                  <a:pt x="3532126" y="1118737"/>
                  <a:pt x="3173786" y="1095262"/>
                  <a:pt x="2989881" y="1088892"/>
                </a:cubicBezTo>
                <a:cubicBezTo>
                  <a:pt x="2805976" y="1082522"/>
                  <a:pt x="2513977" y="1098536"/>
                  <a:pt x="2256655" y="1088892"/>
                </a:cubicBezTo>
                <a:cubicBezTo>
                  <a:pt x="1999333" y="1079248"/>
                  <a:pt x="1765063" y="1096005"/>
                  <a:pt x="1523428" y="1088892"/>
                </a:cubicBezTo>
                <a:cubicBezTo>
                  <a:pt x="1281793" y="1081779"/>
                  <a:pt x="1075212" y="1086775"/>
                  <a:pt x="831705" y="1088892"/>
                </a:cubicBezTo>
                <a:cubicBezTo>
                  <a:pt x="588198" y="1091009"/>
                  <a:pt x="497907" y="1112334"/>
                  <a:pt x="181486" y="1088892"/>
                </a:cubicBezTo>
                <a:cubicBezTo>
                  <a:pt x="89323" y="1092472"/>
                  <a:pt x="-7187" y="1024341"/>
                  <a:pt x="0" y="907406"/>
                </a:cubicBezTo>
                <a:cubicBezTo>
                  <a:pt x="-15119" y="809747"/>
                  <a:pt x="-3383" y="717393"/>
                  <a:pt x="0" y="529928"/>
                </a:cubicBezTo>
                <a:cubicBezTo>
                  <a:pt x="3383" y="342463"/>
                  <a:pt x="-2018" y="345800"/>
                  <a:pt x="0" y="181486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7293357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Addictive: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Something that you cannot easily stop taking once you have started.</a:t>
            </a:r>
          </a:p>
        </p:txBody>
      </p:sp>
    </p:spTree>
    <p:extLst>
      <p:ext uri="{BB962C8B-B14F-4D97-AF65-F5344CB8AC3E}">
        <p14:creationId xmlns:p14="http://schemas.microsoft.com/office/powerpoint/2010/main" val="2985041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725596B-A087-A004-A05D-D9B4BE384C9C}"/>
              </a:ext>
            </a:extLst>
          </p:cNvPr>
          <p:cNvSpPr txBox="1">
            <a:spLocks/>
          </p:cNvSpPr>
          <p:nvPr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500" b="1" dirty="0">
                <a:solidFill>
                  <a:schemeClr val="bg1"/>
                </a:solidFill>
                <a:latin typeface="Century Gothic"/>
                <a:cs typeface="Century Gothic"/>
              </a:rPr>
              <a:t>Be heard: Because I’m happy</a:t>
            </a:r>
            <a:endParaRPr lang="en-GB" sz="2500" b="1" dirty="0">
              <a:solidFill>
                <a:schemeClr val="bg1"/>
              </a:solidFill>
              <a:highlight>
                <a:srgbClr val="FFFF00"/>
              </a:highlight>
              <a:latin typeface="Century Gothic"/>
              <a:cs typeface="Century Gothic"/>
            </a:endParaRPr>
          </a:p>
        </p:txBody>
      </p:sp>
      <p:pic>
        <p:nvPicPr>
          <p:cNvPr id="2" name="Picture 1" descr="A close up of a screen&#10;&#10;Description automatically generated">
            <a:extLst>
              <a:ext uri="{FF2B5EF4-FFF2-40B4-BE49-F238E27FC236}">
                <a16:creationId xmlns:a16="http://schemas.microsoft.com/office/drawing/2014/main" id="{2472FEF3-95BD-6A8F-3AB8-AEAAC2BFF7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50" y="32765"/>
            <a:ext cx="913725" cy="93908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D8805E-5665-A639-66A5-A2B70744DD52}"/>
              </a:ext>
            </a:extLst>
          </p:cNvPr>
          <p:cNvSpPr/>
          <p:nvPr/>
        </p:nvSpPr>
        <p:spPr>
          <a:xfrm>
            <a:off x="348087" y="1322964"/>
            <a:ext cx="3035194" cy="1296411"/>
          </a:xfrm>
          <a:custGeom>
            <a:avLst/>
            <a:gdLst>
              <a:gd name="connsiteX0" fmla="*/ 0 w 3035194"/>
              <a:gd name="connsiteY0" fmla="*/ 216073 h 1296411"/>
              <a:gd name="connsiteX1" fmla="*/ 216073 w 3035194"/>
              <a:gd name="connsiteY1" fmla="*/ 0 h 1296411"/>
              <a:gd name="connsiteX2" fmla="*/ 918896 w 3035194"/>
              <a:gd name="connsiteY2" fmla="*/ 0 h 1296411"/>
              <a:gd name="connsiteX3" fmla="*/ 1543627 w 3035194"/>
              <a:gd name="connsiteY3" fmla="*/ 0 h 1296411"/>
              <a:gd name="connsiteX4" fmla="*/ 2168359 w 3035194"/>
              <a:gd name="connsiteY4" fmla="*/ 0 h 1296411"/>
              <a:gd name="connsiteX5" fmla="*/ 2819121 w 3035194"/>
              <a:gd name="connsiteY5" fmla="*/ 0 h 1296411"/>
              <a:gd name="connsiteX6" fmla="*/ 3035194 w 3035194"/>
              <a:gd name="connsiteY6" fmla="*/ 216073 h 1296411"/>
              <a:gd name="connsiteX7" fmla="*/ 3035194 w 3035194"/>
              <a:gd name="connsiteY7" fmla="*/ 639563 h 1296411"/>
              <a:gd name="connsiteX8" fmla="*/ 3035194 w 3035194"/>
              <a:gd name="connsiteY8" fmla="*/ 1080338 h 1296411"/>
              <a:gd name="connsiteX9" fmla="*/ 2819121 w 3035194"/>
              <a:gd name="connsiteY9" fmla="*/ 1296411 h 1296411"/>
              <a:gd name="connsiteX10" fmla="*/ 2142329 w 3035194"/>
              <a:gd name="connsiteY10" fmla="*/ 1296411 h 1296411"/>
              <a:gd name="connsiteX11" fmla="*/ 1517597 w 3035194"/>
              <a:gd name="connsiteY11" fmla="*/ 1296411 h 1296411"/>
              <a:gd name="connsiteX12" fmla="*/ 892865 w 3035194"/>
              <a:gd name="connsiteY12" fmla="*/ 1296411 h 1296411"/>
              <a:gd name="connsiteX13" fmla="*/ 216073 w 3035194"/>
              <a:gd name="connsiteY13" fmla="*/ 1296411 h 1296411"/>
              <a:gd name="connsiteX14" fmla="*/ 0 w 3035194"/>
              <a:gd name="connsiteY14" fmla="*/ 1080338 h 1296411"/>
              <a:gd name="connsiteX15" fmla="*/ 0 w 3035194"/>
              <a:gd name="connsiteY15" fmla="*/ 630920 h 1296411"/>
              <a:gd name="connsiteX16" fmla="*/ 0 w 3035194"/>
              <a:gd name="connsiteY16" fmla="*/ 216073 h 12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35194" h="1296411" fill="none" extrusionOk="0">
                <a:moveTo>
                  <a:pt x="0" y="216073"/>
                </a:moveTo>
                <a:cubicBezTo>
                  <a:pt x="14581" y="103208"/>
                  <a:pt x="95540" y="2786"/>
                  <a:pt x="216073" y="0"/>
                </a:cubicBezTo>
                <a:cubicBezTo>
                  <a:pt x="420476" y="-2017"/>
                  <a:pt x="715996" y="-11058"/>
                  <a:pt x="918896" y="0"/>
                </a:cubicBezTo>
                <a:cubicBezTo>
                  <a:pt x="1121796" y="11058"/>
                  <a:pt x="1282693" y="28272"/>
                  <a:pt x="1543627" y="0"/>
                </a:cubicBezTo>
                <a:cubicBezTo>
                  <a:pt x="1804561" y="-28272"/>
                  <a:pt x="1889340" y="26020"/>
                  <a:pt x="2168359" y="0"/>
                </a:cubicBezTo>
                <a:cubicBezTo>
                  <a:pt x="2447378" y="-26020"/>
                  <a:pt x="2659769" y="-13220"/>
                  <a:pt x="2819121" y="0"/>
                </a:cubicBezTo>
                <a:cubicBezTo>
                  <a:pt x="2949832" y="-4471"/>
                  <a:pt x="3040094" y="93349"/>
                  <a:pt x="3035194" y="216073"/>
                </a:cubicBezTo>
                <a:cubicBezTo>
                  <a:pt x="3022250" y="416384"/>
                  <a:pt x="3034127" y="456391"/>
                  <a:pt x="3035194" y="639563"/>
                </a:cubicBezTo>
                <a:cubicBezTo>
                  <a:pt x="3036262" y="822735"/>
                  <a:pt x="3044261" y="953766"/>
                  <a:pt x="3035194" y="1080338"/>
                </a:cubicBezTo>
                <a:cubicBezTo>
                  <a:pt x="3033182" y="1201870"/>
                  <a:pt x="2950152" y="1304495"/>
                  <a:pt x="2819121" y="1296411"/>
                </a:cubicBezTo>
                <a:cubicBezTo>
                  <a:pt x="2603589" y="1320597"/>
                  <a:pt x="2319896" y="1277807"/>
                  <a:pt x="2142329" y="1296411"/>
                </a:cubicBezTo>
                <a:cubicBezTo>
                  <a:pt x="1964762" y="1315015"/>
                  <a:pt x="1650174" y="1286056"/>
                  <a:pt x="1517597" y="1296411"/>
                </a:cubicBezTo>
                <a:cubicBezTo>
                  <a:pt x="1385020" y="1306766"/>
                  <a:pt x="1138097" y="1325940"/>
                  <a:pt x="892865" y="1296411"/>
                </a:cubicBezTo>
                <a:cubicBezTo>
                  <a:pt x="647633" y="1266882"/>
                  <a:pt x="410782" y="1270211"/>
                  <a:pt x="216073" y="1296411"/>
                </a:cubicBezTo>
                <a:cubicBezTo>
                  <a:pt x="92878" y="1276465"/>
                  <a:pt x="-3639" y="1191797"/>
                  <a:pt x="0" y="1080338"/>
                </a:cubicBezTo>
                <a:cubicBezTo>
                  <a:pt x="-16426" y="866637"/>
                  <a:pt x="-1862" y="804908"/>
                  <a:pt x="0" y="630920"/>
                </a:cubicBezTo>
                <a:cubicBezTo>
                  <a:pt x="1862" y="456932"/>
                  <a:pt x="8320" y="399579"/>
                  <a:pt x="0" y="216073"/>
                </a:cubicBezTo>
                <a:close/>
              </a:path>
              <a:path w="3035194" h="1296411" stroke="0" extrusionOk="0">
                <a:moveTo>
                  <a:pt x="0" y="216073"/>
                </a:moveTo>
                <a:cubicBezTo>
                  <a:pt x="-3666" y="82575"/>
                  <a:pt x="86442" y="-8589"/>
                  <a:pt x="216073" y="0"/>
                </a:cubicBezTo>
                <a:cubicBezTo>
                  <a:pt x="426129" y="27549"/>
                  <a:pt x="613079" y="15143"/>
                  <a:pt x="814774" y="0"/>
                </a:cubicBezTo>
                <a:cubicBezTo>
                  <a:pt x="1016469" y="-15143"/>
                  <a:pt x="1232239" y="29271"/>
                  <a:pt x="1413475" y="0"/>
                </a:cubicBezTo>
                <a:cubicBezTo>
                  <a:pt x="1594711" y="-29271"/>
                  <a:pt x="1780497" y="-18555"/>
                  <a:pt x="2012176" y="0"/>
                </a:cubicBezTo>
                <a:cubicBezTo>
                  <a:pt x="2243855" y="18555"/>
                  <a:pt x="2566724" y="18570"/>
                  <a:pt x="2819121" y="0"/>
                </a:cubicBezTo>
                <a:cubicBezTo>
                  <a:pt x="2943356" y="13301"/>
                  <a:pt x="3058189" y="88207"/>
                  <a:pt x="3035194" y="216073"/>
                </a:cubicBezTo>
                <a:cubicBezTo>
                  <a:pt x="3018325" y="310572"/>
                  <a:pt x="3053751" y="554145"/>
                  <a:pt x="3035194" y="656848"/>
                </a:cubicBezTo>
                <a:cubicBezTo>
                  <a:pt x="3016637" y="759552"/>
                  <a:pt x="3050465" y="950190"/>
                  <a:pt x="3035194" y="1080338"/>
                </a:cubicBezTo>
                <a:cubicBezTo>
                  <a:pt x="3034135" y="1223577"/>
                  <a:pt x="2949395" y="1270337"/>
                  <a:pt x="2819121" y="1296411"/>
                </a:cubicBezTo>
                <a:cubicBezTo>
                  <a:pt x="2641957" y="1327777"/>
                  <a:pt x="2307229" y="1286889"/>
                  <a:pt x="2142329" y="1296411"/>
                </a:cubicBezTo>
                <a:cubicBezTo>
                  <a:pt x="1977429" y="1305933"/>
                  <a:pt x="1814865" y="1303431"/>
                  <a:pt x="1569658" y="1296411"/>
                </a:cubicBezTo>
                <a:cubicBezTo>
                  <a:pt x="1324451" y="1289391"/>
                  <a:pt x="1093026" y="1270319"/>
                  <a:pt x="918896" y="1296411"/>
                </a:cubicBezTo>
                <a:cubicBezTo>
                  <a:pt x="744766" y="1322503"/>
                  <a:pt x="452449" y="1272196"/>
                  <a:pt x="216073" y="1296411"/>
                </a:cubicBezTo>
                <a:cubicBezTo>
                  <a:pt x="91966" y="1306154"/>
                  <a:pt x="13245" y="1182732"/>
                  <a:pt x="0" y="1080338"/>
                </a:cubicBezTo>
                <a:cubicBezTo>
                  <a:pt x="-17517" y="879033"/>
                  <a:pt x="20213" y="810367"/>
                  <a:pt x="0" y="630920"/>
                </a:cubicBezTo>
                <a:cubicBezTo>
                  <a:pt x="-20213" y="451473"/>
                  <a:pt x="7819" y="401762"/>
                  <a:pt x="0" y="216073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7293357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Understanding</a:t>
            </a:r>
            <a:r>
              <a:rPr lang="en-GB" sz="1600" dirty="0"/>
              <a:t> more about how our </a:t>
            </a:r>
            <a:r>
              <a:rPr lang="en-GB" sz="1600" b="1" dirty="0"/>
              <a:t>bodies work </a:t>
            </a:r>
            <a:r>
              <a:rPr lang="en-GB" sz="1600" dirty="0"/>
              <a:t>can help us understand where our </a:t>
            </a:r>
            <a:r>
              <a:rPr lang="en-GB" sz="1600" b="1" dirty="0"/>
              <a:t>emotions</a:t>
            </a:r>
            <a:r>
              <a:rPr lang="en-GB" sz="1600" dirty="0"/>
              <a:t> come from.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75FDAF-65C6-D76F-A5F9-A23BA98A3394}"/>
              </a:ext>
            </a:extLst>
          </p:cNvPr>
          <p:cNvSpPr/>
          <p:nvPr/>
        </p:nvSpPr>
        <p:spPr>
          <a:xfrm>
            <a:off x="348087" y="3005686"/>
            <a:ext cx="3035194" cy="1582462"/>
          </a:xfrm>
          <a:custGeom>
            <a:avLst/>
            <a:gdLst>
              <a:gd name="connsiteX0" fmla="*/ 0 w 3035194"/>
              <a:gd name="connsiteY0" fmla="*/ 263749 h 1582462"/>
              <a:gd name="connsiteX1" fmla="*/ 263749 w 3035194"/>
              <a:gd name="connsiteY1" fmla="*/ 0 h 1582462"/>
              <a:gd name="connsiteX2" fmla="*/ 940827 w 3035194"/>
              <a:gd name="connsiteY2" fmla="*/ 0 h 1582462"/>
              <a:gd name="connsiteX3" fmla="*/ 1542674 w 3035194"/>
              <a:gd name="connsiteY3" fmla="*/ 0 h 1582462"/>
              <a:gd name="connsiteX4" fmla="*/ 2144521 w 3035194"/>
              <a:gd name="connsiteY4" fmla="*/ 0 h 1582462"/>
              <a:gd name="connsiteX5" fmla="*/ 2771445 w 3035194"/>
              <a:gd name="connsiteY5" fmla="*/ 0 h 1582462"/>
              <a:gd name="connsiteX6" fmla="*/ 3035194 w 3035194"/>
              <a:gd name="connsiteY6" fmla="*/ 263749 h 1582462"/>
              <a:gd name="connsiteX7" fmla="*/ 3035194 w 3035194"/>
              <a:gd name="connsiteY7" fmla="*/ 780681 h 1582462"/>
              <a:gd name="connsiteX8" fmla="*/ 3035194 w 3035194"/>
              <a:gd name="connsiteY8" fmla="*/ 1318713 h 1582462"/>
              <a:gd name="connsiteX9" fmla="*/ 2771445 w 3035194"/>
              <a:gd name="connsiteY9" fmla="*/ 1582462 h 1582462"/>
              <a:gd name="connsiteX10" fmla="*/ 2119444 w 3035194"/>
              <a:gd name="connsiteY10" fmla="*/ 1582462 h 1582462"/>
              <a:gd name="connsiteX11" fmla="*/ 1517597 w 3035194"/>
              <a:gd name="connsiteY11" fmla="*/ 1582462 h 1582462"/>
              <a:gd name="connsiteX12" fmla="*/ 915750 w 3035194"/>
              <a:gd name="connsiteY12" fmla="*/ 1582462 h 1582462"/>
              <a:gd name="connsiteX13" fmla="*/ 263749 w 3035194"/>
              <a:gd name="connsiteY13" fmla="*/ 1582462 h 1582462"/>
              <a:gd name="connsiteX14" fmla="*/ 0 w 3035194"/>
              <a:gd name="connsiteY14" fmla="*/ 1318713 h 1582462"/>
              <a:gd name="connsiteX15" fmla="*/ 0 w 3035194"/>
              <a:gd name="connsiteY15" fmla="*/ 770132 h 1582462"/>
              <a:gd name="connsiteX16" fmla="*/ 0 w 3035194"/>
              <a:gd name="connsiteY16" fmla="*/ 263749 h 158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35194" h="1582462" fill="none" extrusionOk="0">
                <a:moveTo>
                  <a:pt x="0" y="263749"/>
                </a:moveTo>
                <a:cubicBezTo>
                  <a:pt x="7983" y="121626"/>
                  <a:pt x="109238" y="20559"/>
                  <a:pt x="263749" y="0"/>
                </a:cubicBezTo>
                <a:cubicBezTo>
                  <a:pt x="532972" y="33511"/>
                  <a:pt x="784139" y="-21778"/>
                  <a:pt x="940827" y="0"/>
                </a:cubicBezTo>
                <a:cubicBezTo>
                  <a:pt x="1097515" y="21778"/>
                  <a:pt x="1410307" y="27240"/>
                  <a:pt x="1542674" y="0"/>
                </a:cubicBezTo>
                <a:cubicBezTo>
                  <a:pt x="1675041" y="-27240"/>
                  <a:pt x="1881744" y="65"/>
                  <a:pt x="2144521" y="0"/>
                </a:cubicBezTo>
                <a:cubicBezTo>
                  <a:pt x="2407298" y="-65"/>
                  <a:pt x="2563388" y="19194"/>
                  <a:pt x="2771445" y="0"/>
                </a:cubicBezTo>
                <a:cubicBezTo>
                  <a:pt x="2921666" y="-1790"/>
                  <a:pt x="3054677" y="104605"/>
                  <a:pt x="3035194" y="263749"/>
                </a:cubicBezTo>
                <a:cubicBezTo>
                  <a:pt x="3033168" y="469392"/>
                  <a:pt x="3056969" y="592913"/>
                  <a:pt x="3035194" y="780681"/>
                </a:cubicBezTo>
                <a:cubicBezTo>
                  <a:pt x="3013419" y="968449"/>
                  <a:pt x="3042006" y="1153996"/>
                  <a:pt x="3035194" y="1318713"/>
                </a:cubicBezTo>
                <a:cubicBezTo>
                  <a:pt x="3010639" y="1491202"/>
                  <a:pt x="2943595" y="1600767"/>
                  <a:pt x="2771445" y="1582462"/>
                </a:cubicBezTo>
                <a:cubicBezTo>
                  <a:pt x="2578033" y="1589110"/>
                  <a:pt x="2436413" y="1572775"/>
                  <a:pt x="2119444" y="1582462"/>
                </a:cubicBezTo>
                <a:cubicBezTo>
                  <a:pt x="1802475" y="1592149"/>
                  <a:pt x="1709679" y="1604283"/>
                  <a:pt x="1517597" y="1582462"/>
                </a:cubicBezTo>
                <a:cubicBezTo>
                  <a:pt x="1325515" y="1560641"/>
                  <a:pt x="1108829" y="1600202"/>
                  <a:pt x="915750" y="1582462"/>
                </a:cubicBezTo>
                <a:cubicBezTo>
                  <a:pt x="722671" y="1564722"/>
                  <a:pt x="468530" y="1606142"/>
                  <a:pt x="263749" y="1582462"/>
                </a:cubicBezTo>
                <a:cubicBezTo>
                  <a:pt x="111867" y="1550350"/>
                  <a:pt x="-8642" y="1445674"/>
                  <a:pt x="0" y="1318713"/>
                </a:cubicBezTo>
                <a:cubicBezTo>
                  <a:pt x="-10454" y="1179474"/>
                  <a:pt x="15802" y="939184"/>
                  <a:pt x="0" y="770132"/>
                </a:cubicBezTo>
                <a:cubicBezTo>
                  <a:pt x="-15802" y="601080"/>
                  <a:pt x="14587" y="405141"/>
                  <a:pt x="0" y="263749"/>
                </a:cubicBezTo>
                <a:close/>
              </a:path>
              <a:path w="3035194" h="1582462" stroke="0" extrusionOk="0">
                <a:moveTo>
                  <a:pt x="0" y="263749"/>
                </a:moveTo>
                <a:cubicBezTo>
                  <a:pt x="-1138" y="113686"/>
                  <a:pt x="94152" y="-19962"/>
                  <a:pt x="263749" y="0"/>
                </a:cubicBezTo>
                <a:cubicBezTo>
                  <a:pt x="511439" y="-23770"/>
                  <a:pt x="575591" y="10418"/>
                  <a:pt x="840519" y="0"/>
                </a:cubicBezTo>
                <a:cubicBezTo>
                  <a:pt x="1105447" y="-10418"/>
                  <a:pt x="1220154" y="-8143"/>
                  <a:pt x="1417289" y="0"/>
                </a:cubicBezTo>
                <a:cubicBezTo>
                  <a:pt x="1614424" y="8143"/>
                  <a:pt x="1814244" y="5222"/>
                  <a:pt x="1994059" y="0"/>
                </a:cubicBezTo>
                <a:cubicBezTo>
                  <a:pt x="2173874" y="-5222"/>
                  <a:pt x="2511855" y="-25816"/>
                  <a:pt x="2771445" y="0"/>
                </a:cubicBezTo>
                <a:cubicBezTo>
                  <a:pt x="2921865" y="12903"/>
                  <a:pt x="3060735" y="108607"/>
                  <a:pt x="3035194" y="263749"/>
                </a:cubicBezTo>
                <a:cubicBezTo>
                  <a:pt x="3051207" y="436274"/>
                  <a:pt x="3010651" y="689356"/>
                  <a:pt x="3035194" y="801781"/>
                </a:cubicBezTo>
                <a:cubicBezTo>
                  <a:pt x="3059737" y="914206"/>
                  <a:pt x="3041906" y="1095642"/>
                  <a:pt x="3035194" y="1318713"/>
                </a:cubicBezTo>
                <a:cubicBezTo>
                  <a:pt x="3034259" y="1485491"/>
                  <a:pt x="2929067" y="1553963"/>
                  <a:pt x="2771445" y="1582462"/>
                </a:cubicBezTo>
                <a:cubicBezTo>
                  <a:pt x="2554096" y="1572831"/>
                  <a:pt x="2411088" y="1551783"/>
                  <a:pt x="2119444" y="1582462"/>
                </a:cubicBezTo>
                <a:cubicBezTo>
                  <a:pt x="1827800" y="1613141"/>
                  <a:pt x="1775618" y="1606557"/>
                  <a:pt x="1567751" y="1582462"/>
                </a:cubicBezTo>
                <a:cubicBezTo>
                  <a:pt x="1359884" y="1558367"/>
                  <a:pt x="1241646" y="1576052"/>
                  <a:pt x="940827" y="1582462"/>
                </a:cubicBezTo>
                <a:cubicBezTo>
                  <a:pt x="640008" y="1588872"/>
                  <a:pt x="454025" y="1608192"/>
                  <a:pt x="263749" y="1582462"/>
                </a:cubicBezTo>
                <a:cubicBezTo>
                  <a:pt x="110507" y="1597931"/>
                  <a:pt x="6628" y="1455901"/>
                  <a:pt x="0" y="1318713"/>
                </a:cubicBezTo>
                <a:cubicBezTo>
                  <a:pt x="22935" y="1105156"/>
                  <a:pt x="-1942" y="1028992"/>
                  <a:pt x="0" y="770132"/>
                </a:cubicBezTo>
                <a:cubicBezTo>
                  <a:pt x="1942" y="511272"/>
                  <a:pt x="16845" y="449788"/>
                  <a:pt x="0" y="263749"/>
                </a:cubicBezTo>
                <a:close/>
              </a:path>
            </a:pathLst>
          </a:custGeom>
          <a:solidFill>
            <a:schemeClr val="bg2"/>
          </a:solidFill>
          <a:ln w="285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7293357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This can also be important in understanding why things that are </a:t>
            </a:r>
            <a:r>
              <a:rPr lang="en-GB" sz="1600" b="1" dirty="0"/>
              <a:t>bad for us </a:t>
            </a:r>
            <a:r>
              <a:rPr lang="en-GB" sz="1600" dirty="0"/>
              <a:t>may, for a short while, </a:t>
            </a:r>
            <a:r>
              <a:rPr lang="en-GB" sz="1600" b="1" dirty="0"/>
              <a:t>make us happy</a:t>
            </a:r>
            <a:r>
              <a:rPr lang="en-GB" sz="1600" dirty="0"/>
              <a:t>. </a:t>
            </a:r>
          </a:p>
        </p:txBody>
      </p:sp>
      <p:sp>
        <p:nvSpPr>
          <p:cNvPr id="8" name="Rectangle: Rounded Corners 33">
            <a:extLst>
              <a:ext uri="{FF2B5EF4-FFF2-40B4-BE49-F238E27FC236}">
                <a16:creationId xmlns:a16="http://schemas.microsoft.com/office/drawing/2014/main" id="{6E2CBD8E-B412-633D-88B3-350121D9CB4D}"/>
              </a:ext>
            </a:extLst>
          </p:cNvPr>
          <p:cNvSpPr/>
          <p:nvPr/>
        </p:nvSpPr>
        <p:spPr>
          <a:xfrm>
            <a:off x="348086" y="4974459"/>
            <a:ext cx="3035195" cy="1582462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tx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461193327">
                  <a:custGeom>
                    <a:avLst/>
                    <a:gdLst>
                      <a:gd name="connsiteX0" fmla="*/ 0 w 3085725"/>
                      <a:gd name="connsiteY0" fmla="*/ 111795 h 670755"/>
                      <a:gd name="connsiteX1" fmla="*/ 111795 w 3085725"/>
                      <a:gd name="connsiteY1" fmla="*/ 0 h 670755"/>
                      <a:gd name="connsiteX2" fmla="*/ 626979 w 3085725"/>
                      <a:gd name="connsiteY2" fmla="*/ 0 h 670755"/>
                      <a:gd name="connsiteX3" fmla="*/ 1113542 w 3085725"/>
                      <a:gd name="connsiteY3" fmla="*/ 0 h 670755"/>
                      <a:gd name="connsiteX4" fmla="*/ 1628727 w 3085725"/>
                      <a:gd name="connsiteY4" fmla="*/ 0 h 670755"/>
                      <a:gd name="connsiteX5" fmla="*/ 2172532 w 3085725"/>
                      <a:gd name="connsiteY5" fmla="*/ 0 h 670755"/>
                      <a:gd name="connsiteX6" fmla="*/ 2973930 w 3085725"/>
                      <a:gd name="connsiteY6" fmla="*/ 0 h 670755"/>
                      <a:gd name="connsiteX7" fmla="*/ 3085725 w 3085725"/>
                      <a:gd name="connsiteY7" fmla="*/ 111795 h 670755"/>
                      <a:gd name="connsiteX8" fmla="*/ 3085725 w 3085725"/>
                      <a:gd name="connsiteY8" fmla="*/ 558960 h 670755"/>
                      <a:gd name="connsiteX9" fmla="*/ 2973930 w 3085725"/>
                      <a:gd name="connsiteY9" fmla="*/ 670755 h 670755"/>
                      <a:gd name="connsiteX10" fmla="*/ 2458746 w 3085725"/>
                      <a:gd name="connsiteY10" fmla="*/ 670755 h 670755"/>
                      <a:gd name="connsiteX11" fmla="*/ 1972183 w 3085725"/>
                      <a:gd name="connsiteY11" fmla="*/ 670755 h 670755"/>
                      <a:gd name="connsiteX12" fmla="*/ 1342513 w 3085725"/>
                      <a:gd name="connsiteY12" fmla="*/ 670755 h 670755"/>
                      <a:gd name="connsiteX13" fmla="*/ 741465 w 3085725"/>
                      <a:gd name="connsiteY13" fmla="*/ 670755 h 670755"/>
                      <a:gd name="connsiteX14" fmla="*/ 111795 w 3085725"/>
                      <a:gd name="connsiteY14" fmla="*/ 670755 h 670755"/>
                      <a:gd name="connsiteX15" fmla="*/ 0 w 3085725"/>
                      <a:gd name="connsiteY15" fmla="*/ 558960 h 670755"/>
                      <a:gd name="connsiteX16" fmla="*/ 0 w 3085725"/>
                      <a:gd name="connsiteY16" fmla="*/ 111795 h 670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085725" h="670755" fill="none" extrusionOk="0">
                        <a:moveTo>
                          <a:pt x="0" y="111795"/>
                        </a:moveTo>
                        <a:cubicBezTo>
                          <a:pt x="6222" y="42612"/>
                          <a:pt x="40598" y="-7563"/>
                          <a:pt x="111795" y="0"/>
                        </a:cubicBezTo>
                        <a:cubicBezTo>
                          <a:pt x="355406" y="-6085"/>
                          <a:pt x="505166" y="19422"/>
                          <a:pt x="626979" y="0"/>
                        </a:cubicBezTo>
                        <a:cubicBezTo>
                          <a:pt x="748792" y="-19422"/>
                          <a:pt x="955300" y="-17237"/>
                          <a:pt x="1113542" y="0"/>
                        </a:cubicBezTo>
                        <a:cubicBezTo>
                          <a:pt x="1271784" y="17237"/>
                          <a:pt x="1406409" y="120"/>
                          <a:pt x="1628727" y="0"/>
                        </a:cubicBezTo>
                        <a:cubicBezTo>
                          <a:pt x="1851045" y="-120"/>
                          <a:pt x="1956184" y="3808"/>
                          <a:pt x="2172532" y="0"/>
                        </a:cubicBezTo>
                        <a:cubicBezTo>
                          <a:pt x="2388881" y="-3808"/>
                          <a:pt x="2692241" y="175"/>
                          <a:pt x="2973930" y="0"/>
                        </a:cubicBezTo>
                        <a:cubicBezTo>
                          <a:pt x="3029408" y="2300"/>
                          <a:pt x="3088527" y="40355"/>
                          <a:pt x="3085725" y="111795"/>
                        </a:cubicBezTo>
                        <a:cubicBezTo>
                          <a:pt x="3098047" y="260008"/>
                          <a:pt x="3086384" y="449294"/>
                          <a:pt x="3085725" y="558960"/>
                        </a:cubicBezTo>
                        <a:cubicBezTo>
                          <a:pt x="3084612" y="633870"/>
                          <a:pt x="3038027" y="670341"/>
                          <a:pt x="2973930" y="670755"/>
                        </a:cubicBezTo>
                        <a:cubicBezTo>
                          <a:pt x="2726524" y="693713"/>
                          <a:pt x="2675352" y="664710"/>
                          <a:pt x="2458746" y="670755"/>
                        </a:cubicBezTo>
                        <a:cubicBezTo>
                          <a:pt x="2242140" y="676800"/>
                          <a:pt x="2115819" y="688197"/>
                          <a:pt x="1972183" y="670755"/>
                        </a:cubicBezTo>
                        <a:cubicBezTo>
                          <a:pt x="1828547" y="653313"/>
                          <a:pt x="1520942" y="679841"/>
                          <a:pt x="1342513" y="670755"/>
                        </a:cubicBezTo>
                        <a:cubicBezTo>
                          <a:pt x="1164084" y="661670"/>
                          <a:pt x="993834" y="686960"/>
                          <a:pt x="741465" y="670755"/>
                        </a:cubicBezTo>
                        <a:cubicBezTo>
                          <a:pt x="489096" y="654550"/>
                          <a:pt x="376774" y="667862"/>
                          <a:pt x="111795" y="670755"/>
                        </a:cubicBezTo>
                        <a:cubicBezTo>
                          <a:pt x="64126" y="666418"/>
                          <a:pt x="-7905" y="619899"/>
                          <a:pt x="0" y="558960"/>
                        </a:cubicBezTo>
                        <a:cubicBezTo>
                          <a:pt x="19220" y="393207"/>
                          <a:pt x="-2770" y="333076"/>
                          <a:pt x="0" y="111795"/>
                        </a:cubicBezTo>
                        <a:close/>
                      </a:path>
                      <a:path w="3085725" h="670755" stroke="0" extrusionOk="0">
                        <a:moveTo>
                          <a:pt x="0" y="111795"/>
                        </a:moveTo>
                        <a:cubicBezTo>
                          <a:pt x="-535" y="47910"/>
                          <a:pt x="50315" y="-2454"/>
                          <a:pt x="111795" y="0"/>
                        </a:cubicBezTo>
                        <a:cubicBezTo>
                          <a:pt x="216051" y="18203"/>
                          <a:pt x="449186" y="11066"/>
                          <a:pt x="626979" y="0"/>
                        </a:cubicBezTo>
                        <a:cubicBezTo>
                          <a:pt x="804772" y="-11066"/>
                          <a:pt x="958432" y="27364"/>
                          <a:pt x="1256649" y="0"/>
                        </a:cubicBezTo>
                        <a:cubicBezTo>
                          <a:pt x="1554866" y="-27364"/>
                          <a:pt x="1592303" y="-5121"/>
                          <a:pt x="1829076" y="0"/>
                        </a:cubicBezTo>
                        <a:cubicBezTo>
                          <a:pt x="2065849" y="5121"/>
                          <a:pt x="2145674" y="-12635"/>
                          <a:pt x="2458746" y="0"/>
                        </a:cubicBezTo>
                        <a:cubicBezTo>
                          <a:pt x="2771818" y="12635"/>
                          <a:pt x="2738544" y="1048"/>
                          <a:pt x="2973930" y="0"/>
                        </a:cubicBezTo>
                        <a:cubicBezTo>
                          <a:pt x="3027574" y="55"/>
                          <a:pt x="3079705" y="52924"/>
                          <a:pt x="3085725" y="111795"/>
                        </a:cubicBezTo>
                        <a:cubicBezTo>
                          <a:pt x="3069430" y="300614"/>
                          <a:pt x="3063486" y="405657"/>
                          <a:pt x="3085725" y="558960"/>
                        </a:cubicBezTo>
                        <a:cubicBezTo>
                          <a:pt x="3080651" y="619239"/>
                          <a:pt x="3034017" y="668613"/>
                          <a:pt x="2973930" y="670755"/>
                        </a:cubicBezTo>
                        <a:cubicBezTo>
                          <a:pt x="2809143" y="644177"/>
                          <a:pt x="2590841" y="670560"/>
                          <a:pt x="2430124" y="670755"/>
                        </a:cubicBezTo>
                        <a:cubicBezTo>
                          <a:pt x="2269407" y="670950"/>
                          <a:pt x="2151869" y="694379"/>
                          <a:pt x="1943561" y="670755"/>
                        </a:cubicBezTo>
                        <a:cubicBezTo>
                          <a:pt x="1735253" y="647131"/>
                          <a:pt x="1520528" y="676676"/>
                          <a:pt x="1371134" y="670755"/>
                        </a:cubicBezTo>
                        <a:cubicBezTo>
                          <a:pt x="1221740" y="664834"/>
                          <a:pt x="1033710" y="665979"/>
                          <a:pt x="798707" y="670755"/>
                        </a:cubicBezTo>
                        <a:cubicBezTo>
                          <a:pt x="563704" y="675531"/>
                          <a:pt x="446734" y="677818"/>
                          <a:pt x="111795" y="670755"/>
                        </a:cubicBezTo>
                        <a:cubicBezTo>
                          <a:pt x="43494" y="669502"/>
                          <a:pt x="-5881" y="621069"/>
                          <a:pt x="0" y="558960"/>
                        </a:cubicBezTo>
                        <a:cubicBezTo>
                          <a:pt x="-9705" y="343416"/>
                          <a:pt x="-20016" y="323584"/>
                          <a:pt x="0" y="11179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 closing thought…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Is there something that affects your emotions that you think you need to understand better?</a:t>
            </a:r>
          </a:p>
        </p:txBody>
      </p:sp>
      <p:pic>
        <p:nvPicPr>
          <p:cNvPr id="10" name="Picture 9" descr="A picture containing grass, silhouette&#10;&#10;Description automatically generated">
            <a:extLst>
              <a:ext uri="{FF2B5EF4-FFF2-40B4-BE49-F238E27FC236}">
                <a16:creationId xmlns:a16="http://schemas.microsoft.com/office/drawing/2014/main" id="{F59743A1-2BD1-74CC-B143-87AA14663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72" r="4450"/>
          <a:stretch/>
        </p:blipFill>
        <p:spPr>
          <a:xfrm>
            <a:off x="3790950" y="1336527"/>
            <a:ext cx="5004964" cy="52152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3140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566683-2222-581A-2999-1D2333B948B1}"/>
              </a:ext>
            </a:extLst>
          </p:cNvPr>
          <p:cNvSpPr/>
          <p:nvPr/>
        </p:nvSpPr>
        <p:spPr>
          <a:xfrm>
            <a:off x="0" y="1026559"/>
            <a:ext cx="9144000" cy="5841602"/>
          </a:xfrm>
          <a:prstGeom prst="rect">
            <a:avLst/>
          </a:prstGeom>
          <a:gradFill>
            <a:gsLst>
              <a:gs pos="0">
                <a:schemeClr val="tx2">
                  <a:alpha val="60000"/>
                  <a:lumMod val="60000"/>
                  <a:lumOff val="40000"/>
                </a:schemeClr>
              </a:gs>
              <a:gs pos="100000">
                <a:schemeClr val="accent2">
                  <a:alpha val="60000"/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5754DE-A1F0-031B-FF03-BD6DBA90A31A}"/>
              </a:ext>
            </a:extLst>
          </p:cNvPr>
          <p:cNvGrpSpPr/>
          <p:nvPr/>
        </p:nvGrpSpPr>
        <p:grpSpPr>
          <a:xfrm>
            <a:off x="420218" y="1365785"/>
            <a:ext cx="2358135" cy="1743885"/>
            <a:chOff x="420218" y="1470560"/>
            <a:chExt cx="2358135" cy="1743885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2802988F-606F-3464-8771-9227D783B763}"/>
                </a:ext>
              </a:extLst>
            </p:cNvPr>
            <p:cNvSpPr/>
            <p:nvPr/>
          </p:nvSpPr>
          <p:spPr>
            <a:xfrm>
              <a:off x="420218" y="1470560"/>
              <a:ext cx="2358135" cy="1743885"/>
            </a:xfrm>
            <a:custGeom>
              <a:avLst/>
              <a:gdLst>
                <a:gd name="connsiteX0" fmla="*/ 0 w 2358135"/>
                <a:gd name="connsiteY0" fmla="*/ 290653 h 1743885"/>
                <a:gd name="connsiteX1" fmla="*/ 290653 w 2358135"/>
                <a:gd name="connsiteY1" fmla="*/ 0 h 1743885"/>
                <a:gd name="connsiteX2" fmla="*/ 843965 w 2358135"/>
                <a:gd name="connsiteY2" fmla="*/ 0 h 1743885"/>
                <a:gd name="connsiteX3" fmla="*/ 1375579 w 2358135"/>
                <a:gd name="connsiteY3" fmla="*/ 0 h 1743885"/>
                <a:gd name="connsiteX4" fmla="*/ 1375579 w 2358135"/>
                <a:gd name="connsiteY4" fmla="*/ 0 h 1743885"/>
                <a:gd name="connsiteX5" fmla="*/ 1965113 w 2358135"/>
                <a:gd name="connsiteY5" fmla="*/ 0 h 1743885"/>
                <a:gd name="connsiteX6" fmla="*/ 2067482 w 2358135"/>
                <a:gd name="connsiteY6" fmla="*/ 0 h 1743885"/>
                <a:gd name="connsiteX7" fmla="*/ 2358135 w 2358135"/>
                <a:gd name="connsiteY7" fmla="*/ 290653 h 1743885"/>
                <a:gd name="connsiteX8" fmla="*/ 2358135 w 2358135"/>
                <a:gd name="connsiteY8" fmla="*/ 646693 h 1743885"/>
                <a:gd name="connsiteX9" fmla="*/ 2358135 w 2358135"/>
                <a:gd name="connsiteY9" fmla="*/ 1017266 h 1743885"/>
                <a:gd name="connsiteX10" fmla="*/ 2705771 w 2358135"/>
                <a:gd name="connsiteY10" fmla="*/ 1583500 h 1743885"/>
                <a:gd name="connsiteX11" fmla="*/ 2358135 w 2358135"/>
                <a:gd name="connsiteY11" fmla="*/ 1453238 h 1743885"/>
                <a:gd name="connsiteX12" fmla="*/ 2358135 w 2358135"/>
                <a:gd name="connsiteY12" fmla="*/ 1453232 h 1743885"/>
                <a:gd name="connsiteX13" fmla="*/ 2067482 w 2358135"/>
                <a:gd name="connsiteY13" fmla="*/ 1743885 h 1743885"/>
                <a:gd name="connsiteX14" fmla="*/ 1965113 w 2358135"/>
                <a:gd name="connsiteY14" fmla="*/ 1743885 h 1743885"/>
                <a:gd name="connsiteX15" fmla="*/ 1375579 w 2358135"/>
                <a:gd name="connsiteY15" fmla="*/ 1743885 h 1743885"/>
                <a:gd name="connsiteX16" fmla="*/ 1375579 w 2358135"/>
                <a:gd name="connsiteY16" fmla="*/ 1743885 h 1743885"/>
                <a:gd name="connsiteX17" fmla="*/ 833116 w 2358135"/>
                <a:gd name="connsiteY17" fmla="*/ 1743885 h 1743885"/>
                <a:gd name="connsiteX18" fmla="*/ 290653 w 2358135"/>
                <a:gd name="connsiteY18" fmla="*/ 1743885 h 1743885"/>
                <a:gd name="connsiteX19" fmla="*/ 0 w 2358135"/>
                <a:gd name="connsiteY19" fmla="*/ 1453232 h 1743885"/>
                <a:gd name="connsiteX20" fmla="*/ 0 w 2358135"/>
                <a:gd name="connsiteY20" fmla="*/ 1453238 h 1743885"/>
                <a:gd name="connsiteX21" fmla="*/ 0 w 2358135"/>
                <a:gd name="connsiteY21" fmla="*/ 1017266 h 1743885"/>
                <a:gd name="connsiteX22" fmla="*/ 0 w 2358135"/>
                <a:gd name="connsiteY22" fmla="*/ 1017266 h 1743885"/>
                <a:gd name="connsiteX23" fmla="*/ 0 w 2358135"/>
                <a:gd name="connsiteY23" fmla="*/ 653960 h 1743885"/>
                <a:gd name="connsiteX24" fmla="*/ 0 w 2358135"/>
                <a:gd name="connsiteY24" fmla="*/ 290653 h 17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58135" h="1743885" fill="none" extrusionOk="0">
                  <a:moveTo>
                    <a:pt x="0" y="290653"/>
                  </a:moveTo>
                  <a:cubicBezTo>
                    <a:pt x="18680" y="145108"/>
                    <a:pt x="136309" y="-11105"/>
                    <a:pt x="290653" y="0"/>
                  </a:cubicBezTo>
                  <a:cubicBezTo>
                    <a:pt x="456663" y="-15140"/>
                    <a:pt x="599449" y="-26780"/>
                    <a:pt x="843965" y="0"/>
                  </a:cubicBezTo>
                  <a:cubicBezTo>
                    <a:pt x="1088481" y="26780"/>
                    <a:pt x="1109874" y="-14072"/>
                    <a:pt x="1375579" y="0"/>
                  </a:cubicBezTo>
                  <a:lnTo>
                    <a:pt x="1375579" y="0"/>
                  </a:lnTo>
                  <a:cubicBezTo>
                    <a:pt x="1526678" y="-8081"/>
                    <a:pt x="1682712" y="1114"/>
                    <a:pt x="1965113" y="0"/>
                  </a:cubicBezTo>
                  <a:cubicBezTo>
                    <a:pt x="2008275" y="-4380"/>
                    <a:pt x="2018510" y="-4905"/>
                    <a:pt x="2067482" y="0"/>
                  </a:cubicBezTo>
                  <a:cubicBezTo>
                    <a:pt x="2231070" y="11392"/>
                    <a:pt x="2347369" y="99723"/>
                    <a:pt x="2358135" y="290653"/>
                  </a:cubicBezTo>
                  <a:cubicBezTo>
                    <a:pt x="2375055" y="407731"/>
                    <a:pt x="2353509" y="516851"/>
                    <a:pt x="2358135" y="646693"/>
                  </a:cubicBezTo>
                  <a:cubicBezTo>
                    <a:pt x="2362761" y="776535"/>
                    <a:pt x="2358592" y="840045"/>
                    <a:pt x="2358135" y="1017266"/>
                  </a:cubicBezTo>
                  <a:cubicBezTo>
                    <a:pt x="2508947" y="1227064"/>
                    <a:pt x="2639856" y="1454275"/>
                    <a:pt x="2705771" y="1583500"/>
                  </a:cubicBezTo>
                  <a:cubicBezTo>
                    <a:pt x="2608644" y="1554935"/>
                    <a:pt x="2459989" y="1499506"/>
                    <a:pt x="2358135" y="1453238"/>
                  </a:cubicBezTo>
                  <a:lnTo>
                    <a:pt x="2358135" y="1453232"/>
                  </a:lnTo>
                  <a:cubicBezTo>
                    <a:pt x="2344019" y="1610633"/>
                    <a:pt x="2246716" y="1718537"/>
                    <a:pt x="2067482" y="1743885"/>
                  </a:cubicBezTo>
                  <a:cubicBezTo>
                    <a:pt x="2046568" y="1744210"/>
                    <a:pt x="2004993" y="1745972"/>
                    <a:pt x="1965113" y="1743885"/>
                  </a:cubicBezTo>
                  <a:cubicBezTo>
                    <a:pt x="1748670" y="1744661"/>
                    <a:pt x="1628244" y="1759428"/>
                    <a:pt x="1375579" y="1743885"/>
                  </a:cubicBezTo>
                  <a:lnTo>
                    <a:pt x="1375579" y="1743885"/>
                  </a:lnTo>
                  <a:cubicBezTo>
                    <a:pt x="1185835" y="1766870"/>
                    <a:pt x="1074971" y="1724003"/>
                    <a:pt x="833116" y="1743885"/>
                  </a:cubicBezTo>
                  <a:cubicBezTo>
                    <a:pt x="591261" y="1763767"/>
                    <a:pt x="459109" y="1736331"/>
                    <a:pt x="290653" y="1743885"/>
                  </a:cubicBezTo>
                  <a:cubicBezTo>
                    <a:pt x="156435" y="1752545"/>
                    <a:pt x="-28656" y="1615803"/>
                    <a:pt x="0" y="1453232"/>
                  </a:cubicBezTo>
                  <a:lnTo>
                    <a:pt x="0" y="1453238"/>
                  </a:lnTo>
                  <a:cubicBezTo>
                    <a:pt x="-2193" y="1268820"/>
                    <a:pt x="18693" y="1220317"/>
                    <a:pt x="0" y="1017266"/>
                  </a:cubicBezTo>
                  <a:lnTo>
                    <a:pt x="0" y="1017266"/>
                  </a:lnTo>
                  <a:cubicBezTo>
                    <a:pt x="-16922" y="935749"/>
                    <a:pt x="-10656" y="827146"/>
                    <a:pt x="0" y="653960"/>
                  </a:cubicBezTo>
                  <a:cubicBezTo>
                    <a:pt x="10656" y="480774"/>
                    <a:pt x="-16689" y="384206"/>
                    <a:pt x="0" y="290653"/>
                  </a:cubicBezTo>
                  <a:close/>
                </a:path>
                <a:path w="2358135" h="1743885" stroke="0" extrusionOk="0">
                  <a:moveTo>
                    <a:pt x="0" y="290653"/>
                  </a:moveTo>
                  <a:cubicBezTo>
                    <a:pt x="18585" y="145676"/>
                    <a:pt x="159083" y="19359"/>
                    <a:pt x="290653" y="0"/>
                  </a:cubicBezTo>
                  <a:cubicBezTo>
                    <a:pt x="449125" y="-20859"/>
                    <a:pt x="677217" y="8956"/>
                    <a:pt x="822267" y="0"/>
                  </a:cubicBezTo>
                  <a:cubicBezTo>
                    <a:pt x="967317" y="-8956"/>
                    <a:pt x="1212647" y="7137"/>
                    <a:pt x="1375579" y="0"/>
                  </a:cubicBezTo>
                  <a:lnTo>
                    <a:pt x="1375579" y="0"/>
                  </a:lnTo>
                  <a:cubicBezTo>
                    <a:pt x="1613597" y="25103"/>
                    <a:pt x="1694354" y="-1916"/>
                    <a:pt x="1965113" y="0"/>
                  </a:cubicBezTo>
                  <a:cubicBezTo>
                    <a:pt x="2015678" y="2797"/>
                    <a:pt x="2019207" y="960"/>
                    <a:pt x="2067482" y="0"/>
                  </a:cubicBezTo>
                  <a:cubicBezTo>
                    <a:pt x="2237185" y="-34003"/>
                    <a:pt x="2363312" y="125259"/>
                    <a:pt x="2358135" y="290653"/>
                  </a:cubicBezTo>
                  <a:cubicBezTo>
                    <a:pt x="2356896" y="384542"/>
                    <a:pt x="2350951" y="499502"/>
                    <a:pt x="2358135" y="639427"/>
                  </a:cubicBezTo>
                  <a:cubicBezTo>
                    <a:pt x="2365319" y="779352"/>
                    <a:pt x="2368958" y="935762"/>
                    <a:pt x="2358135" y="1017266"/>
                  </a:cubicBezTo>
                  <a:cubicBezTo>
                    <a:pt x="2535719" y="1250246"/>
                    <a:pt x="2581732" y="1390216"/>
                    <a:pt x="2705771" y="1583500"/>
                  </a:cubicBezTo>
                  <a:cubicBezTo>
                    <a:pt x="2588592" y="1553729"/>
                    <a:pt x="2508127" y="1515058"/>
                    <a:pt x="2358135" y="1453238"/>
                  </a:cubicBezTo>
                  <a:lnTo>
                    <a:pt x="2358135" y="1453232"/>
                  </a:lnTo>
                  <a:cubicBezTo>
                    <a:pt x="2318852" y="1605895"/>
                    <a:pt x="2211253" y="1765354"/>
                    <a:pt x="2067482" y="1743885"/>
                  </a:cubicBezTo>
                  <a:cubicBezTo>
                    <a:pt x="2021153" y="1741840"/>
                    <a:pt x="2005705" y="1747975"/>
                    <a:pt x="1965113" y="1743885"/>
                  </a:cubicBezTo>
                  <a:cubicBezTo>
                    <a:pt x="1743368" y="1761861"/>
                    <a:pt x="1645923" y="1723952"/>
                    <a:pt x="1375579" y="1743885"/>
                  </a:cubicBezTo>
                  <a:lnTo>
                    <a:pt x="1375579" y="1743885"/>
                  </a:lnTo>
                  <a:cubicBezTo>
                    <a:pt x="1213899" y="1740877"/>
                    <a:pt x="982884" y="1765580"/>
                    <a:pt x="833116" y="1743885"/>
                  </a:cubicBezTo>
                  <a:cubicBezTo>
                    <a:pt x="683348" y="1722190"/>
                    <a:pt x="443609" y="1719387"/>
                    <a:pt x="290653" y="1743885"/>
                  </a:cubicBezTo>
                  <a:cubicBezTo>
                    <a:pt x="122333" y="1765135"/>
                    <a:pt x="-8547" y="1616352"/>
                    <a:pt x="0" y="1453232"/>
                  </a:cubicBezTo>
                  <a:lnTo>
                    <a:pt x="0" y="1453238"/>
                  </a:lnTo>
                  <a:cubicBezTo>
                    <a:pt x="-14348" y="1248478"/>
                    <a:pt x="-16506" y="1208165"/>
                    <a:pt x="0" y="1017266"/>
                  </a:cubicBezTo>
                  <a:lnTo>
                    <a:pt x="0" y="1017266"/>
                  </a:lnTo>
                  <a:cubicBezTo>
                    <a:pt x="-3201" y="894459"/>
                    <a:pt x="17070" y="807371"/>
                    <a:pt x="0" y="639427"/>
                  </a:cubicBezTo>
                  <a:cubicBezTo>
                    <a:pt x="-17070" y="471483"/>
                    <a:pt x="-15790" y="435253"/>
                    <a:pt x="0" y="290653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4049697592">
                    <a:prstGeom prst="wedgeRoundRectCallout">
                      <a:avLst>
                        <a:gd name="adj1" fmla="val 64742"/>
                        <a:gd name="adj2" fmla="val 40803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We don’t know what the</a:t>
              </a:r>
              <a:r>
                <a:rPr lang="en-GB" sz="1600" b="1" dirty="0"/>
                <a:t> future harm </a:t>
              </a:r>
              <a:r>
                <a:rPr lang="en-GB" sz="1600" dirty="0"/>
                <a:t>could be. They </a:t>
              </a:r>
              <a:r>
                <a:rPr lang="en-GB" sz="1600" b="1" dirty="0"/>
                <a:t>used </a:t>
              </a:r>
              <a:r>
                <a:rPr lang="en-GB" sz="1600" dirty="0"/>
                <a:t>to say smoking was healthy!</a:t>
              </a:r>
              <a:endParaRPr lang="en-GB" sz="1600" b="1" dirty="0"/>
            </a:p>
          </p:txBody>
        </p:sp>
        <p:pic>
          <p:nvPicPr>
            <p:cNvPr id="8" name="Graphic 7" descr="Thumbs up sign outline">
              <a:extLst>
                <a:ext uri="{FF2B5EF4-FFF2-40B4-BE49-F238E27FC236}">
                  <a16:creationId xmlns:a16="http://schemas.microsoft.com/office/drawing/2014/main" id="{A22593B9-AC38-FDFE-E64E-B41790282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4156" y="1573216"/>
              <a:ext cx="1559518" cy="1559518"/>
            </a:xfrm>
            <a:prstGeom prst="rect">
              <a:avLst/>
            </a:prstGeom>
          </p:spPr>
        </p:pic>
      </p:grpSp>
      <p:sp>
        <p:nvSpPr>
          <p:cNvPr id="13" name="Google Shape;238;p11">
            <a:extLst>
              <a:ext uri="{FF2B5EF4-FFF2-40B4-BE49-F238E27FC236}">
                <a16:creationId xmlns:a16="http://schemas.microsoft.com/office/drawing/2014/main" id="{72DAAD2C-1A2E-43BC-857E-9FBBFDC537AA}"/>
              </a:ext>
            </a:extLst>
          </p:cNvPr>
          <p:cNvSpPr/>
          <p:nvPr/>
        </p:nvSpPr>
        <p:spPr>
          <a:xfrm>
            <a:off x="3339589" y="1350304"/>
            <a:ext cx="2464822" cy="735071"/>
          </a:xfrm>
          <a:custGeom>
            <a:avLst/>
            <a:gdLst>
              <a:gd name="connsiteX0" fmla="*/ 0 w 2464822"/>
              <a:gd name="connsiteY0" fmla="*/ 122514 h 735071"/>
              <a:gd name="connsiteX1" fmla="*/ 122514 w 2464822"/>
              <a:gd name="connsiteY1" fmla="*/ 0 h 735071"/>
              <a:gd name="connsiteX2" fmla="*/ 610869 w 2464822"/>
              <a:gd name="connsiteY2" fmla="*/ 0 h 735071"/>
              <a:gd name="connsiteX3" fmla="*/ 1099223 w 2464822"/>
              <a:gd name="connsiteY3" fmla="*/ 0 h 735071"/>
              <a:gd name="connsiteX4" fmla="*/ 1676370 w 2464822"/>
              <a:gd name="connsiteY4" fmla="*/ 0 h 735071"/>
              <a:gd name="connsiteX5" fmla="*/ 2342308 w 2464822"/>
              <a:gd name="connsiteY5" fmla="*/ 0 h 735071"/>
              <a:gd name="connsiteX6" fmla="*/ 2464822 w 2464822"/>
              <a:gd name="connsiteY6" fmla="*/ 122514 h 735071"/>
              <a:gd name="connsiteX7" fmla="*/ 2464822 w 2464822"/>
              <a:gd name="connsiteY7" fmla="*/ 612557 h 735071"/>
              <a:gd name="connsiteX8" fmla="*/ 2342308 w 2464822"/>
              <a:gd name="connsiteY8" fmla="*/ 735071 h 735071"/>
              <a:gd name="connsiteX9" fmla="*/ 1742964 w 2464822"/>
              <a:gd name="connsiteY9" fmla="*/ 735071 h 735071"/>
              <a:gd name="connsiteX10" fmla="*/ 1254609 w 2464822"/>
              <a:gd name="connsiteY10" fmla="*/ 735071 h 735071"/>
              <a:gd name="connsiteX11" fmla="*/ 699660 w 2464822"/>
              <a:gd name="connsiteY11" fmla="*/ 735071 h 735071"/>
              <a:gd name="connsiteX12" fmla="*/ 122514 w 2464822"/>
              <a:gd name="connsiteY12" fmla="*/ 735071 h 735071"/>
              <a:gd name="connsiteX13" fmla="*/ 0 w 2464822"/>
              <a:gd name="connsiteY13" fmla="*/ 612557 h 735071"/>
              <a:gd name="connsiteX14" fmla="*/ 0 w 2464822"/>
              <a:gd name="connsiteY14" fmla="*/ 122514 h 73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4822" h="735071" fill="none" extrusionOk="0">
                <a:moveTo>
                  <a:pt x="0" y="122514"/>
                </a:moveTo>
                <a:cubicBezTo>
                  <a:pt x="-7994" y="42127"/>
                  <a:pt x="56542" y="-419"/>
                  <a:pt x="122514" y="0"/>
                </a:cubicBezTo>
                <a:cubicBezTo>
                  <a:pt x="277855" y="7295"/>
                  <a:pt x="510710" y="-4790"/>
                  <a:pt x="610869" y="0"/>
                </a:cubicBezTo>
                <a:cubicBezTo>
                  <a:pt x="711028" y="4790"/>
                  <a:pt x="903313" y="-22078"/>
                  <a:pt x="1099223" y="0"/>
                </a:cubicBezTo>
                <a:cubicBezTo>
                  <a:pt x="1295133" y="22078"/>
                  <a:pt x="1526086" y="20804"/>
                  <a:pt x="1676370" y="0"/>
                </a:cubicBezTo>
                <a:cubicBezTo>
                  <a:pt x="1826654" y="-20804"/>
                  <a:pt x="2187471" y="-393"/>
                  <a:pt x="2342308" y="0"/>
                </a:cubicBezTo>
                <a:cubicBezTo>
                  <a:pt x="2413842" y="-9768"/>
                  <a:pt x="2476374" y="66578"/>
                  <a:pt x="2464822" y="122514"/>
                </a:cubicBezTo>
                <a:cubicBezTo>
                  <a:pt x="2463008" y="243519"/>
                  <a:pt x="2461730" y="415450"/>
                  <a:pt x="2464822" y="612557"/>
                </a:cubicBezTo>
                <a:cubicBezTo>
                  <a:pt x="2466627" y="680908"/>
                  <a:pt x="2402853" y="739270"/>
                  <a:pt x="2342308" y="735071"/>
                </a:cubicBezTo>
                <a:cubicBezTo>
                  <a:pt x="2096951" y="746461"/>
                  <a:pt x="1973995" y="720963"/>
                  <a:pt x="1742964" y="735071"/>
                </a:cubicBezTo>
                <a:cubicBezTo>
                  <a:pt x="1511933" y="749179"/>
                  <a:pt x="1401029" y="734982"/>
                  <a:pt x="1254609" y="735071"/>
                </a:cubicBezTo>
                <a:cubicBezTo>
                  <a:pt x="1108190" y="735160"/>
                  <a:pt x="960562" y="762286"/>
                  <a:pt x="699660" y="735071"/>
                </a:cubicBezTo>
                <a:cubicBezTo>
                  <a:pt x="438758" y="707856"/>
                  <a:pt x="326311" y="748923"/>
                  <a:pt x="122514" y="735071"/>
                </a:cubicBezTo>
                <a:cubicBezTo>
                  <a:pt x="47464" y="722297"/>
                  <a:pt x="280" y="689247"/>
                  <a:pt x="0" y="612557"/>
                </a:cubicBezTo>
                <a:cubicBezTo>
                  <a:pt x="-10149" y="460267"/>
                  <a:pt x="-9351" y="228538"/>
                  <a:pt x="0" y="122514"/>
                </a:cubicBezTo>
                <a:close/>
              </a:path>
              <a:path w="2464822" h="735071" stroke="0" extrusionOk="0">
                <a:moveTo>
                  <a:pt x="0" y="122514"/>
                </a:moveTo>
                <a:cubicBezTo>
                  <a:pt x="6016" y="67221"/>
                  <a:pt x="46159" y="9465"/>
                  <a:pt x="122514" y="0"/>
                </a:cubicBezTo>
                <a:cubicBezTo>
                  <a:pt x="312442" y="-3674"/>
                  <a:pt x="452151" y="-11252"/>
                  <a:pt x="699660" y="0"/>
                </a:cubicBezTo>
                <a:cubicBezTo>
                  <a:pt x="947169" y="11252"/>
                  <a:pt x="1092390" y="-12573"/>
                  <a:pt x="1232411" y="0"/>
                </a:cubicBezTo>
                <a:cubicBezTo>
                  <a:pt x="1372432" y="12573"/>
                  <a:pt x="1534878" y="-15315"/>
                  <a:pt x="1742964" y="0"/>
                </a:cubicBezTo>
                <a:cubicBezTo>
                  <a:pt x="1951050" y="15315"/>
                  <a:pt x="2047260" y="-25323"/>
                  <a:pt x="2342308" y="0"/>
                </a:cubicBezTo>
                <a:cubicBezTo>
                  <a:pt x="2396647" y="9141"/>
                  <a:pt x="2467129" y="55763"/>
                  <a:pt x="2464822" y="122514"/>
                </a:cubicBezTo>
                <a:cubicBezTo>
                  <a:pt x="2442509" y="255069"/>
                  <a:pt x="2485312" y="508098"/>
                  <a:pt x="2464822" y="612557"/>
                </a:cubicBezTo>
                <a:cubicBezTo>
                  <a:pt x="2462911" y="693864"/>
                  <a:pt x="2406488" y="744537"/>
                  <a:pt x="2342308" y="735071"/>
                </a:cubicBezTo>
                <a:cubicBezTo>
                  <a:pt x="2093625" y="723390"/>
                  <a:pt x="1930085" y="729726"/>
                  <a:pt x="1742964" y="735071"/>
                </a:cubicBezTo>
                <a:cubicBezTo>
                  <a:pt x="1555843" y="740416"/>
                  <a:pt x="1366975" y="745589"/>
                  <a:pt x="1210213" y="735071"/>
                </a:cubicBezTo>
                <a:cubicBezTo>
                  <a:pt x="1053451" y="724553"/>
                  <a:pt x="844227" y="719763"/>
                  <a:pt x="655265" y="735071"/>
                </a:cubicBezTo>
                <a:cubicBezTo>
                  <a:pt x="466303" y="750379"/>
                  <a:pt x="339772" y="721162"/>
                  <a:pt x="122514" y="735071"/>
                </a:cubicBezTo>
                <a:cubicBezTo>
                  <a:pt x="47818" y="725200"/>
                  <a:pt x="10923" y="675201"/>
                  <a:pt x="0" y="612557"/>
                </a:cubicBezTo>
                <a:cubicBezTo>
                  <a:pt x="1363" y="395977"/>
                  <a:pt x="-1405" y="288983"/>
                  <a:pt x="0" y="122514"/>
                </a:cubicBez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331550607">
                  <a:prstGeom prst="roundRect">
                    <a:avLst>
                      <a:gd name="adj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Century Gothic"/>
                <a:ea typeface="Century Gothic"/>
                <a:cs typeface="Century Gothic"/>
                <a:sym typeface="Century Gothic"/>
              </a:rPr>
              <a:t>This week, you are discussing:</a:t>
            </a:r>
            <a:endParaRPr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366078-9E7A-72F5-39C9-8A648581C9B1}"/>
              </a:ext>
            </a:extLst>
          </p:cNvPr>
          <p:cNvSpPr txBox="1"/>
          <p:nvPr/>
        </p:nvSpPr>
        <p:spPr>
          <a:xfrm flipH="1">
            <a:off x="3181640" y="2324633"/>
            <a:ext cx="2780720" cy="20867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700"/>
            </a:pPr>
            <a:r>
              <a:rPr lang="en-GB" sz="3600" b="1" dirty="0">
                <a:ln w="12700"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Century Gothic"/>
                <a:cs typeface="Century Gothic"/>
                <a:sym typeface="Century Gothic"/>
              </a:rPr>
              <a:t>Should we be worried about vaping?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C44941C-74D9-F785-83E7-9E60F11FD442}"/>
              </a:ext>
            </a:extLst>
          </p:cNvPr>
          <p:cNvGrpSpPr/>
          <p:nvPr/>
        </p:nvGrpSpPr>
        <p:grpSpPr>
          <a:xfrm>
            <a:off x="420217" y="3688512"/>
            <a:ext cx="2358135" cy="1743885"/>
            <a:chOff x="420218" y="1470560"/>
            <a:chExt cx="2358135" cy="1743885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233D114A-AC01-EF68-9634-DCF2E28517EF}"/>
                </a:ext>
              </a:extLst>
            </p:cNvPr>
            <p:cNvSpPr/>
            <p:nvPr/>
          </p:nvSpPr>
          <p:spPr>
            <a:xfrm>
              <a:off x="420218" y="1470560"/>
              <a:ext cx="2358135" cy="1743885"/>
            </a:xfrm>
            <a:custGeom>
              <a:avLst/>
              <a:gdLst>
                <a:gd name="connsiteX0" fmla="*/ 0 w 2358135"/>
                <a:gd name="connsiteY0" fmla="*/ 290653 h 1743885"/>
                <a:gd name="connsiteX1" fmla="*/ 290653 w 2358135"/>
                <a:gd name="connsiteY1" fmla="*/ 0 h 1743885"/>
                <a:gd name="connsiteX2" fmla="*/ 843965 w 2358135"/>
                <a:gd name="connsiteY2" fmla="*/ 0 h 1743885"/>
                <a:gd name="connsiteX3" fmla="*/ 1375579 w 2358135"/>
                <a:gd name="connsiteY3" fmla="*/ 0 h 1743885"/>
                <a:gd name="connsiteX4" fmla="*/ 1375579 w 2358135"/>
                <a:gd name="connsiteY4" fmla="*/ 0 h 1743885"/>
                <a:gd name="connsiteX5" fmla="*/ 1965113 w 2358135"/>
                <a:gd name="connsiteY5" fmla="*/ 0 h 1743885"/>
                <a:gd name="connsiteX6" fmla="*/ 2067482 w 2358135"/>
                <a:gd name="connsiteY6" fmla="*/ 0 h 1743885"/>
                <a:gd name="connsiteX7" fmla="*/ 2358135 w 2358135"/>
                <a:gd name="connsiteY7" fmla="*/ 290653 h 1743885"/>
                <a:gd name="connsiteX8" fmla="*/ 2358135 w 2358135"/>
                <a:gd name="connsiteY8" fmla="*/ 290648 h 1743885"/>
                <a:gd name="connsiteX9" fmla="*/ 2800356 w 2358135"/>
                <a:gd name="connsiteY9" fmla="*/ 238180 h 1743885"/>
                <a:gd name="connsiteX10" fmla="*/ 2358135 w 2358135"/>
                <a:gd name="connsiteY10" fmla="*/ 726619 h 1743885"/>
                <a:gd name="connsiteX11" fmla="*/ 2358135 w 2358135"/>
                <a:gd name="connsiteY11" fmla="*/ 1089926 h 1743885"/>
                <a:gd name="connsiteX12" fmla="*/ 2358135 w 2358135"/>
                <a:gd name="connsiteY12" fmla="*/ 1453232 h 1743885"/>
                <a:gd name="connsiteX13" fmla="*/ 2067482 w 2358135"/>
                <a:gd name="connsiteY13" fmla="*/ 1743885 h 1743885"/>
                <a:gd name="connsiteX14" fmla="*/ 1965113 w 2358135"/>
                <a:gd name="connsiteY14" fmla="*/ 1743885 h 1743885"/>
                <a:gd name="connsiteX15" fmla="*/ 1375579 w 2358135"/>
                <a:gd name="connsiteY15" fmla="*/ 1743885 h 1743885"/>
                <a:gd name="connsiteX16" fmla="*/ 1375579 w 2358135"/>
                <a:gd name="connsiteY16" fmla="*/ 1743885 h 1743885"/>
                <a:gd name="connsiteX17" fmla="*/ 833116 w 2358135"/>
                <a:gd name="connsiteY17" fmla="*/ 1743885 h 1743885"/>
                <a:gd name="connsiteX18" fmla="*/ 290653 w 2358135"/>
                <a:gd name="connsiteY18" fmla="*/ 1743885 h 1743885"/>
                <a:gd name="connsiteX19" fmla="*/ 0 w 2358135"/>
                <a:gd name="connsiteY19" fmla="*/ 1453232 h 1743885"/>
                <a:gd name="connsiteX20" fmla="*/ 0 w 2358135"/>
                <a:gd name="connsiteY20" fmla="*/ 1097192 h 1743885"/>
                <a:gd name="connsiteX21" fmla="*/ 0 w 2358135"/>
                <a:gd name="connsiteY21" fmla="*/ 726619 h 1743885"/>
                <a:gd name="connsiteX22" fmla="*/ 0 w 2358135"/>
                <a:gd name="connsiteY22" fmla="*/ 290648 h 1743885"/>
                <a:gd name="connsiteX23" fmla="*/ 0 w 2358135"/>
                <a:gd name="connsiteY23" fmla="*/ 290648 h 1743885"/>
                <a:gd name="connsiteX24" fmla="*/ 0 w 2358135"/>
                <a:gd name="connsiteY24" fmla="*/ 290653 h 17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58135" h="1743885" fill="none" extrusionOk="0">
                  <a:moveTo>
                    <a:pt x="0" y="290653"/>
                  </a:moveTo>
                  <a:cubicBezTo>
                    <a:pt x="18680" y="145108"/>
                    <a:pt x="136309" y="-11105"/>
                    <a:pt x="290653" y="0"/>
                  </a:cubicBezTo>
                  <a:cubicBezTo>
                    <a:pt x="456663" y="-15140"/>
                    <a:pt x="599449" y="-26780"/>
                    <a:pt x="843965" y="0"/>
                  </a:cubicBezTo>
                  <a:cubicBezTo>
                    <a:pt x="1088481" y="26780"/>
                    <a:pt x="1109874" y="-14072"/>
                    <a:pt x="1375579" y="0"/>
                  </a:cubicBezTo>
                  <a:lnTo>
                    <a:pt x="1375579" y="0"/>
                  </a:lnTo>
                  <a:cubicBezTo>
                    <a:pt x="1526678" y="-8081"/>
                    <a:pt x="1682712" y="1114"/>
                    <a:pt x="1965113" y="0"/>
                  </a:cubicBezTo>
                  <a:cubicBezTo>
                    <a:pt x="2008275" y="-4380"/>
                    <a:pt x="2018510" y="-4905"/>
                    <a:pt x="2067482" y="0"/>
                  </a:cubicBezTo>
                  <a:cubicBezTo>
                    <a:pt x="2231070" y="11392"/>
                    <a:pt x="2347369" y="99723"/>
                    <a:pt x="2358135" y="290653"/>
                  </a:cubicBezTo>
                  <a:lnTo>
                    <a:pt x="2358135" y="290648"/>
                  </a:lnTo>
                  <a:cubicBezTo>
                    <a:pt x="2486264" y="275549"/>
                    <a:pt x="2673739" y="242334"/>
                    <a:pt x="2800356" y="238180"/>
                  </a:cubicBezTo>
                  <a:cubicBezTo>
                    <a:pt x="2617121" y="434991"/>
                    <a:pt x="2511133" y="579484"/>
                    <a:pt x="2358135" y="726619"/>
                  </a:cubicBezTo>
                  <a:cubicBezTo>
                    <a:pt x="2355613" y="820704"/>
                    <a:pt x="2340350" y="1015132"/>
                    <a:pt x="2358135" y="1089926"/>
                  </a:cubicBezTo>
                  <a:cubicBezTo>
                    <a:pt x="2375920" y="1164720"/>
                    <a:pt x="2341794" y="1290930"/>
                    <a:pt x="2358135" y="1453232"/>
                  </a:cubicBezTo>
                  <a:cubicBezTo>
                    <a:pt x="2344019" y="1610633"/>
                    <a:pt x="2246716" y="1718537"/>
                    <a:pt x="2067482" y="1743885"/>
                  </a:cubicBezTo>
                  <a:cubicBezTo>
                    <a:pt x="2046568" y="1744210"/>
                    <a:pt x="2004993" y="1745972"/>
                    <a:pt x="1965113" y="1743885"/>
                  </a:cubicBezTo>
                  <a:cubicBezTo>
                    <a:pt x="1748670" y="1744661"/>
                    <a:pt x="1628244" y="1759428"/>
                    <a:pt x="1375579" y="1743885"/>
                  </a:cubicBezTo>
                  <a:lnTo>
                    <a:pt x="1375579" y="1743885"/>
                  </a:lnTo>
                  <a:cubicBezTo>
                    <a:pt x="1185835" y="1766870"/>
                    <a:pt x="1074971" y="1724003"/>
                    <a:pt x="833116" y="1743885"/>
                  </a:cubicBezTo>
                  <a:cubicBezTo>
                    <a:pt x="591261" y="1763767"/>
                    <a:pt x="459109" y="1736331"/>
                    <a:pt x="290653" y="1743885"/>
                  </a:cubicBezTo>
                  <a:cubicBezTo>
                    <a:pt x="156435" y="1752545"/>
                    <a:pt x="-28656" y="1615803"/>
                    <a:pt x="0" y="1453232"/>
                  </a:cubicBezTo>
                  <a:cubicBezTo>
                    <a:pt x="3503" y="1308739"/>
                    <a:pt x="6474" y="1180835"/>
                    <a:pt x="0" y="1097192"/>
                  </a:cubicBezTo>
                  <a:cubicBezTo>
                    <a:pt x="-6474" y="1013549"/>
                    <a:pt x="-4860" y="907849"/>
                    <a:pt x="0" y="726619"/>
                  </a:cubicBezTo>
                  <a:cubicBezTo>
                    <a:pt x="17338" y="564579"/>
                    <a:pt x="8577" y="471083"/>
                    <a:pt x="0" y="290648"/>
                  </a:cubicBezTo>
                  <a:lnTo>
                    <a:pt x="0" y="290648"/>
                  </a:lnTo>
                  <a:lnTo>
                    <a:pt x="0" y="290653"/>
                  </a:lnTo>
                  <a:close/>
                </a:path>
                <a:path w="2358135" h="1743885" stroke="0" extrusionOk="0">
                  <a:moveTo>
                    <a:pt x="0" y="290653"/>
                  </a:moveTo>
                  <a:cubicBezTo>
                    <a:pt x="18585" y="145676"/>
                    <a:pt x="159083" y="19359"/>
                    <a:pt x="290653" y="0"/>
                  </a:cubicBezTo>
                  <a:cubicBezTo>
                    <a:pt x="449125" y="-20859"/>
                    <a:pt x="677217" y="8956"/>
                    <a:pt x="822267" y="0"/>
                  </a:cubicBezTo>
                  <a:cubicBezTo>
                    <a:pt x="967317" y="-8956"/>
                    <a:pt x="1212647" y="7137"/>
                    <a:pt x="1375579" y="0"/>
                  </a:cubicBezTo>
                  <a:lnTo>
                    <a:pt x="1375579" y="0"/>
                  </a:lnTo>
                  <a:cubicBezTo>
                    <a:pt x="1613597" y="25103"/>
                    <a:pt x="1694354" y="-1916"/>
                    <a:pt x="1965113" y="0"/>
                  </a:cubicBezTo>
                  <a:cubicBezTo>
                    <a:pt x="2015678" y="2797"/>
                    <a:pt x="2019207" y="960"/>
                    <a:pt x="2067482" y="0"/>
                  </a:cubicBezTo>
                  <a:cubicBezTo>
                    <a:pt x="2237185" y="-34003"/>
                    <a:pt x="2363312" y="125259"/>
                    <a:pt x="2358135" y="290653"/>
                  </a:cubicBezTo>
                  <a:lnTo>
                    <a:pt x="2358135" y="290648"/>
                  </a:lnTo>
                  <a:cubicBezTo>
                    <a:pt x="2561384" y="268372"/>
                    <a:pt x="2625325" y="272353"/>
                    <a:pt x="2800356" y="238180"/>
                  </a:cubicBezTo>
                  <a:cubicBezTo>
                    <a:pt x="2707225" y="335048"/>
                    <a:pt x="2491317" y="580522"/>
                    <a:pt x="2358135" y="726619"/>
                  </a:cubicBezTo>
                  <a:cubicBezTo>
                    <a:pt x="2363139" y="891892"/>
                    <a:pt x="2363729" y="923940"/>
                    <a:pt x="2358135" y="1075393"/>
                  </a:cubicBezTo>
                  <a:cubicBezTo>
                    <a:pt x="2352541" y="1226846"/>
                    <a:pt x="2357137" y="1301063"/>
                    <a:pt x="2358135" y="1453232"/>
                  </a:cubicBezTo>
                  <a:cubicBezTo>
                    <a:pt x="2318852" y="1605895"/>
                    <a:pt x="2211253" y="1765354"/>
                    <a:pt x="2067482" y="1743885"/>
                  </a:cubicBezTo>
                  <a:cubicBezTo>
                    <a:pt x="2021153" y="1741840"/>
                    <a:pt x="2005705" y="1747975"/>
                    <a:pt x="1965113" y="1743885"/>
                  </a:cubicBezTo>
                  <a:cubicBezTo>
                    <a:pt x="1743368" y="1761861"/>
                    <a:pt x="1645923" y="1723952"/>
                    <a:pt x="1375579" y="1743885"/>
                  </a:cubicBezTo>
                  <a:lnTo>
                    <a:pt x="1375579" y="1743885"/>
                  </a:lnTo>
                  <a:cubicBezTo>
                    <a:pt x="1213899" y="1740877"/>
                    <a:pt x="982884" y="1765580"/>
                    <a:pt x="833116" y="1743885"/>
                  </a:cubicBezTo>
                  <a:cubicBezTo>
                    <a:pt x="683348" y="1722190"/>
                    <a:pt x="443609" y="1719387"/>
                    <a:pt x="290653" y="1743885"/>
                  </a:cubicBezTo>
                  <a:cubicBezTo>
                    <a:pt x="122333" y="1765135"/>
                    <a:pt x="-8547" y="1616352"/>
                    <a:pt x="0" y="1453232"/>
                  </a:cubicBezTo>
                  <a:cubicBezTo>
                    <a:pt x="6669" y="1285887"/>
                    <a:pt x="11874" y="1185484"/>
                    <a:pt x="0" y="1082659"/>
                  </a:cubicBezTo>
                  <a:cubicBezTo>
                    <a:pt x="-11874" y="979834"/>
                    <a:pt x="-10025" y="835870"/>
                    <a:pt x="0" y="726619"/>
                  </a:cubicBezTo>
                  <a:cubicBezTo>
                    <a:pt x="9875" y="605458"/>
                    <a:pt x="5450" y="414322"/>
                    <a:pt x="0" y="290648"/>
                  </a:cubicBezTo>
                  <a:lnTo>
                    <a:pt x="0" y="290648"/>
                  </a:lnTo>
                  <a:lnTo>
                    <a:pt x="0" y="290653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4049697592">
                    <a:prstGeom prst="wedgeRoundRectCallout">
                      <a:avLst>
                        <a:gd name="adj1" fmla="val 68753"/>
                        <a:gd name="adj2" fmla="val -36342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There’s </a:t>
              </a:r>
              <a:r>
                <a:rPr lang="en-GB" sz="1600" b="1" dirty="0"/>
                <a:t>better things </a:t>
              </a:r>
              <a:r>
                <a:rPr lang="en-GB" sz="1600" dirty="0"/>
                <a:t>to</a:t>
              </a:r>
              <a:r>
                <a:rPr lang="en-GB" sz="1600" b="1" dirty="0"/>
                <a:t> </a:t>
              </a:r>
              <a:r>
                <a:rPr lang="en-GB" sz="1600" dirty="0"/>
                <a:t>spend money on than stuff that goes up in smoke.</a:t>
              </a:r>
            </a:p>
          </p:txBody>
        </p:sp>
        <p:pic>
          <p:nvPicPr>
            <p:cNvPr id="30" name="Graphic 29" descr="Thumbs up sign outline">
              <a:extLst>
                <a:ext uri="{FF2B5EF4-FFF2-40B4-BE49-F238E27FC236}">
                  <a16:creationId xmlns:a16="http://schemas.microsoft.com/office/drawing/2014/main" id="{6DA86C23-5179-A269-3315-C5D166B97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4156" y="1612089"/>
              <a:ext cx="1559518" cy="1559518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3C71E01-B0CD-7011-C52F-9CD9BAA42592}"/>
              </a:ext>
            </a:extLst>
          </p:cNvPr>
          <p:cNvGrpSpPr/>
          <p:nvPr/>
        </p:nvGrpSpPr>
        <p:grpSpPr>
          <a:xfrm flipH="1">
            <a:off x="6365649" y="1365784"/>
            <a:ext cx="2358135" cy="1743885"/>
            <a:chOff x="-1296587" y="1490760"/>
            <a:chExt cx="2358135" cy="1743885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D4F970BA-7761-1687-33CF-0773618E08E5}"/>
                </a:ext>
              </a:extLst>
            </p:cNvPr>
            <p:cNvSpPr/>
            <p:nvPr/>
          </p:nvSpPr>
          <p:spPr>
            <a:xfrm>
              <a:off x="-1296587" y="1490760"/>
              <a:ext cx="2358135" cy="1743885"/>
            </a:xfrm>
            <a:custGeom>
              <a:avLst/>
              <a:gdLst>
                <a:gd name="connsiteX0" fmla="*/ 0 w 2358135"/>
                <a:gd name="connsiteY0" fmla="*/ 290653 h 1743885"/>
                <a:gd name="connsiteX1" fmla="*/ 290653 w 2358135"/>
                <a:gd name="connsiteY1" fmla="*/ 0 h 1743885"/>
                <a:gd name="connsiteX2" fmla="*/ 843965 w 2358135"/>
                <a:gd name="connsiteY2" fmla="*/ 0 h 1743885"/>
                <a:gd name="connsiteX3" fmla="*/ 1375579 w 2358135"/>
                <a:gd name="connsiteY3" fmla="*/ 0 h 1743885"/>
                <a:gd name="connsiteX4" fmla="*/ 1375579 w 2358135"/>
                <a:gd name="connsiteY4" fmla="*/ 0 h 1743885"/>
                <a:gd name="connsiteX5" fmla="*/ 1965113 w 2358135"/>
                <a:gd name="connsiteY5" fmla="*/ 0 h 1743885"/>
                <a:gd name="connsiteX6" fmla="*/ 2067482 w 2358135"/>
                <a:gd name="connsiteY6" fmla="*/ 0 h 1743885"/>
                <a:gd name="connsiteX7" fmla="*/ 2358135 w 2358135"/>
                <a:gd name="connsiteY7" fmla="*/ 290653 h 1743885"/>
                <a:gd name="connsiteX8" fmla="*/ 2358135 w 2358135"/>
                <a:gd name="connsiteY8" fmla="*/ 646693 h 1743885"/>
                <a:gd name="connsiteX9" fmla="*/ 2358135 w 2358135"/>
                <a:gd name="connsiteY9" fmla="*/ 1017266 h 1743885"/>
                <a:gd name="connsiteX10" fmla="*/ 2705771 w 2358135"/>
                <a:gd name="connsiteY10" fmla="*/ 1583500 h 1743885"/>
                <a:gd name="connsiteX11" fmla="*/ 2358135 w 2358135"/>
                <a:gd name="connsiteY11" fmla="*/ 1453238 h 1743885"/>
                <a:gd name="connsiteX12" fmla="*/ 2358135 w 2358135"/>
                <a:gd name="connsiteY12" fmla="*/ 1453232 h 1743885"/>
                <a:gd name="connsiteX13" fmla="*/ 2067482 w 2358135"/>
                <a:gd name="connsiteY13" fmla="*/ 1743885 h 1743885"/>
                <a:gd name="connsiteX14" fmla="*/ 1965113 w 2358135"/>
                <a:gd name="connsiteY14" fmla="*/ 1743885 h 1743885"/>
                <a:gd name="connsiteX15" fmla="*/ 1375579 w 2358135"/>
                <a:gd name="connsiteY15" fmla="*/ 1743885 h 1743885"/>
                <a:gd name="connsiteX16" fmla="*/ 1375579 w 2358135"/>
                <a:gd name="connsiteY16" fmla="*/ 1743885 h 1743885"/>
                <a:gd name="connsiteX17" fmla="*/ 833116 w 2358135"/>
                <a:gd name="connsiteY17" fmla="*/ 1743885 h 1743885"/>
                <a:gd name="connsiteX18" fmla="*/ 290653 w 2358135"/>
                <a:gd name="connsiteY18" fmla="*/ 1743885 h 1743885"/>
                <a:gd name="connsiteX19" fmla="*/ 0 w 2358135"/>
                <a:gd name="connsiteY19" fmla="*/ 1453232 h 1743885"/>
                <a:gd name="connsiteX20" fmla="*/ 0 w 2358135"/>
                <a:gd name="connsiteY20" fmla="*/ 1453238 h 1743885"/>
                <a:gd name="connsiteX21" fmla="*/ 0 w 2358135"/>
                <a:gd name="connsiteY21" fmla="*/ 1017266 h 1743885"/>
                <a:gd name="connsiteX22" fmla="*/ 0 w 2358135"/>
                <a:gd name="connsiteY22" fmla="*/ 1017266 h 1743885"/>
                <a:gd name="connsiteX23" fmla="*/ 0 w 2358135"/>
                <a:gd name="connsiteY23" fmla="*/ 653960 h 1743885"/>
                <a:gd name="connsiteX24" fmla="*/ 0 w 2358135"/>
                <a:gd name="connsiteY24" fmla="*/ 290653 h 17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58135" h="1743885" fill="none" extrusionOk="0">
                  <a:moveTo>
                    <a:pt x="0" y="290653"/>
                  </a:moveTo>
                  <a:cubicBezTo>
                    <a:pt x="18680" y="145108"/>
                    <a:pt x="136309" y="-11105"/>
                    <a:pt x="290653" y="0"/>
                  </a:cubicBezTo>
                  <a:cubicBezTo>
                    <a:pt x="456663" y="-15140"/>
                    <a:pt x="599449" y="-26780"/>
                    <a:pt x="843965" y="0"/>
                  </a:cubicBezTo>
                  <a:cubicBezTo>
                    <a:pt x="1088481" y="26780"/>
                    <a:pt x="1109874" y="-14072"/>
                    <a:pt x="1375579" y="0"/>
                  </a:cubicBezTo>
                  <a:lnTo>
                    <a:pt x="1375579" y="0"/>
                  </a:lnTo>
                  <a:cubicBezTo>
                    <a:pt x="1526678" y="-8081"/>
                    <a:pt x="1682712" y="1114"/>
                    <a:pt x="1965113" y="0"/>
                  </a:cubicBezTo>
                  <a:cubicBezTo>
                    <a:pt x="2008275" y="-4380"/>
                    <a:pt x="2018510" y="-4905"/>
                    <a:pt x="2067482" y="0"/>
                  </a:cubicBezTo>
                  <a:cubicBezTo>
                    <a:pt x="2231070" y="11392"/>
                    <a:pt x="2347369" y="99723"/>
                    <a:pt x="2358135" y="290653"/>
                  </a:cubicBezTo>
                  <a:cubicBezTo>
                    <a:pt x="2375055" y="407731"/>
                    <a:pt x="2353509" y="516851"/>
                    <a:pt x="2358135" y="646693"/>
                  </a:cubicBezTo>
                  <a:cubicBezTo>
                    <a:pt x="2362761" y="776535"/>
                    <a:pt x="2358592" y="840045"/>
                    <a:pt x="2358135" y="1017266"/>
                  </a:cubicBezTo>
                  <a:cubicBezTo>
                    <a:pt x="2508947" y="1227064"/>
                    <a:pt x="2639856" y="1454275"/>
                    <a:pt x="2705771" y="1583500"/>
                  </a:cubicBezTo>
                  <a:cubicBezTo>
                    <a:pt x="2608644" y="1554935"/>
                    <a:pt x="2459989" y="1499506"/>
                    <a:pt x="2358135" y="1453238"/>
                  </a:cubicBezTo>
                  <a:lnTo>
                    <a:pt x="2358135" y="1453232"/>
                  </a:lnTo>
                  <a:cubicBezTo>
                    <a:pt x="2344019" y="1610633"/>
                    <a:pt x="2246716" y="1718537"/>
                    <a:pt x="2067482" y="1743885"/>
                  </a:cubicBezTo>
                  <a:cubicBezTo>
                    <a:pt x="2046568" y="1744210"/>
                    <a:pt x="2004993" y="1745972"/>
                    <a:pt x="1965113" y="1743885"/>
                  </a:cubicBezTo>
                  <a:cubicBezTo>
                    <a:pt x="1748670" y="1744661"/>
                    <a:pt x="1628244" y="1759428"/>
                    <a:pt x="1375579" y="1743885"/>
                  </a:cubicBezTo>
                  <a:lnTo>
                    <a:pt x="1375579" y="1743885"/>
                  </a:lnTo>
                  <a:cubicBezTo>
                    <a:pt x="1185835" y="1766870"/>
                    <a:pt x="1074971" y="1724003"/>
                    <a:pt x="833116" y="1743885"/>
                  </a:cubicBezTo>
                  <a:cubicBezTo>
                    <a:pt x="591261" y="1763767"/>
                    <a:pt x="459109" y="1736331"/>
                    <a:pt x="290653" y="1743885"/>
                  </a:cubicBezTo>
                  <a:cubicBezTo>
                    <a:pt x="156435" y="1752545"/>
                    <a:pt x="-28656" y="1615803"/>
                    <a:pt x="0" y="1453232"/>
                  </a:cubicBezTo>
                  <a:lnTo>
                    <a:pt x="0" y="1453238"/>
                  </a:lnTo>
                  <a:cubicBezTo>
                    <a:pt x="-2193" y="1268820"/>
                    <a:pt x="18693" y="1220317"/>
                    <a:pt x="0" y="1017266"/>
                  </a:cubicBezTo>
                  <a:lnTo>
                    <a:pt x="0" y="1017266"/>
                  </a:lnTo>
                  <a:cubicBezTo>
                    <a:pt x="-16922" y="935749"/>
                    <a:pt x="-10656" y="827146"/>
                    <a:pt x="0" y="653960"/>
                  </a:cubicBezTo>
                  <a:cubicBezTo>
                    <a:pt x="10656" y="480774"/>
                    <a:pt x="-16689" y="384206"/>
                    <a:pt x="0" y="290653"/>
                  </a:cubicBezTo>
                  <a:close/>
                </a:path>
                <a:path w="2358135" h="1743885" stroke="0" extrusionOk="0">
                  <a:moveTo>
                    <a:pt x="0" y="290653"/>
                  </a:moveTo>
                  <a:cubicBezTo>
                    <a:pt x="18585" y="145676"/>
                    <a:pt x="159083" y="19359"/>
                    <a:pt x="290653" y="0"/>
                  </a:cubicBezTo>
                  <a:cubicBezTo>
                    <a:pt x="449125" y="-20859"/>
                    <a:pt x="677217" y="8956"/>
                    <a:pt x="822267" y="0"/>
                  </a:cubicBezTo>
                  <a:cubicBezTo>
                    <a:pt x="967317" y="-8956"/>
                    <a:pt x="1212647" y="7137"/>
                    <a:pt x="1375579" y="0"/>
                  </a:cubicBezTo>
                  <a:lnTo>
                    <a:pt x="1375579" y="0"/>
                  </a:lnTo>
                  <a:cubicBezTo>
                    <a:pt x="1613597" y="25103"/>
                    <a:pt x="1694354" y="-1916"/>
                    <a:pt x="1965113" y="0"/>
                  </a:cubicBezTo>
                  <a:cubicBezTo>
                    <a:pt x="2015678" y="2797"/>
                    <a:pt x="2019207" y="960"/>
                    <a:pt x="2067482" y="0"/>
                  </a:cubicBezTo>
                  <a:cubicBezTo>
                    <a:pt x="2237185" y="-34003"/>
                    <a:pt x="2363312" y="125259"/>
                    <a:pt x="2358135" y="290653"/>
                  </a:cubicBezTo>
                  <a:cubicBezTo>
                    <a:pt x="2356896" y="384542"/>
                    <a:pt x="2350951" y="499502"/>
                    <a:pt x="2358135" y="639427"/>
                  </a:cubicBezTo>
                  <a:cubicBezTo>
                    <a:pt x="2365319" y="779352"/>
                    <a:pt x="2368958" y="935762"/>
                    <a:pt x="2358135" y="1017266"/>
                  </a:cubicBezTo>
                  <a:cubicBezTo>
                    <a:pt x="2535719" y="1250246"/>
                    <a:pt x="2581732" y="1390216"/>
                    <a:pt x="2705771" y="1583500"/>
                  </a:cubicBezTo>
                  <a:cubicBezTo>
                    <a:pt x="2588592" y="1553729"/>
                    <a:pt x="2508127" y="1515058"/>
                    <a:pt x="2358135" y="1453238"/>
                  </a:cubicBezTo>
                  <a:lnTo>
                    <a:pt x="2358135" y="1453232"/>
                  </a:lnTo>
                  <a:cubicBezTo>
                    <a:pt x="2318852" y="1605895"/>
                    <a:pt x="2211253" y="1765354"/>
                    <a:pt x="2067482" y="1743885"/>
                  </a:cubicBezTo>
                  <a:cubicBezTo>
                    <a:pt x="2021153" y="1741840"/>
                    <a:pt x="2005705" y="1747975"/>
                    <a:pt x="1965113" y="1743885"/>
                  </a:cubicBezTo>
                  <a:cubicBezTo>
                    <a:pt x="1743368" y="1761861"/>
                    <a:pt x="1645923" y="1723952"/>
                    <a:pt x="1375579" y="1743885"/>
                  </a:cubicBezTo>
                  <a:lnTo>
                    <a:pt x="1375579" y="1743885"/>
                  </a:lnTo>
                  <a:cubicBezTo>
                    <a:pt x="1213899" y="1740877"/>
                    <a:pt x="982884" y="1765580"/>
                    <a:pt x="833116" y="1743885"/>
                  </a:cubicBezTo>
                  <a:cubicBezTo>
                    <a:pt x="683348" y="1722190"/>
                    <a:pt x="443609" y="1719387"/>
                    <a:pt x="290653" y="1743885"/>
                  </a:cubicBezTo>
                  <a:cubicBezTo>
                    <a:pt x="122333" y="1765135"/>
                    <a:pt x="-8547" y="1616352"/>
                    <a:pt x="0" y="1453232"/>
                  </a:cubicBezTo>
                  <a:lnTo>
                    <a:pt x="0" y="1453238"/>
                  </a:lnTo>
                  <a:cubicBezTo>
                    <a:pt x="-14348" y="1248478"/>
                    <a:pt x="-16506" y="1208165"/>
                    <a:pt x="0" y="1017266"/>
                  </a:cubicBezTo>
                  <a:lnTo>
                    <a:pt x="0" y="1017266"/>
                  </a:lnTo>
                  <a:cubicBezTo>
                    <a:pt x="-3201" y="894459"/>
                    <a:pt x="17070" y="807371"/>
                    <a:pt x="0" y="639427"/>
                  </a:cubicBezTo>
                  <a:cubicBezTo>
                    <a:pt x="-17070" y="471483"/>
                    <a:pt x="-15790" y="435253"/>
                    <a:pt x="0" y="290653"/>
                  </a:cubicBezTo>
                  <a:close/>
                </a:path>
              </a:pathLst>
            </a:custGeom>
            <a:solidFill>
              <a:schemeClr val="bg2"/>
            </a:solidFill>
            <a:ln w="28575">
              <a:solidFill>
                <a:schemeClr val="tx2"/>
              </a:solidFill>
              <a:extLst>
                <a:ext uri="{C807C97D-BFC1-408E-A445-0C87EB9F89A2}">
                  <ask:lineSketchStyleProps xmlns:ask="http://schemas.microsoft.com/office/drawing/2018/sketchyshapes" sd="4049697592">
                    <a:prstGeom prst="wedgeRoundRectCallout">
                      <a:avLst>
                        <a:gd name="adj1" fmla="val 64742"/>
                        <a:gd name="adj2" fmla="val 40803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It’s good that some people have taken up vaping and </a:t>
              </a:r>
              <a:r>
                <a:rPr lang="en-GB" sz="1600" b="1" dirty="0"/>
                <a:t>stopped smoking. </a:t>
              </a:r>
            </a:p>
          </p:txBody>
        </p:sp>
        <p:pic>
          <p:nvPicPr>
            <p:cNvPr id="33" name="Graphic 32" descr="Thumbs up sign outline">
              <a:extLst>
                <a:ext uri="{FF2B5EF4-FFF2-40B4-BE49-F238E27FC236}">
                  <a16:creationId xmlns:a16="http://schemas.microsoft.com/office/drawing/2014/main" id="{4CB99C3E-A5D3-4A77-917C-32A5F39C5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 flipV="1">
              <a:off x="-897278" y="1582944"/>
              <a:ext cx="1559518" cy="155951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3A5AA5-7E29-31D4-E3A2-D008BCAAE49B}"/>
              </a:ext>
            </a:extLst>
          </p:cNvPr>
          <p:cNvGrpSpPr/>
          <p:nvPr/>
        </p:nvGrpSpPr>
        <p:grpSpPr>
          <a:xfrm flipH="1">
            <a:off x="6360332" y="3687413"/>
            <a:ext cx="2358135" cy="1743885"/>
            <a:chOff x="420218" y="1470560"/>
            <a:chExt cx="2358135" cy="1743885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CCBBF8C7-462C-5280-8DB4-21C18AF55689}"/>
                </a:ext>
              </a:extLst>
            </p:cNvPr>
            <p:cNvSpPr/>
            <p:nvPr/>
          </p:nvSpPr>
          <p:spPr>
            <a:xfrm>
              <a:off x="420218" y="1470560"/>
              <a:ext cx="2358135" cy="1743885"/>
            </a:xfrm>
            <a:custGeom>
              <a:avLst/>
              <a:gdLst>
                <a:gd name="connsiteX0" fmla="*/ 0 w 2358135"/>
                <a:gd name="connsiteY0" fmla="*/ 290653 h 1743885"/>
                <a:gd name="connsiteX1" fmla="*/ 290653 w 2358135"/>
                <a:gd name="connsiteY1" fmla="*/ 0 h 1743885"/>
                <a:gd name="connsiteX2" fmla="*/ 843965 w 2358135"/>
                <a:gd name="connsiteY2" fmla="*/ 0 h 1743885"/>
                <a:gd name="connsiteX3" fmla="*/ 1375579 w 2358135"/>
                <a:gd name="connsiteY3" fmla="*/ 0 h 1743885"/>
                <a:gd name="connsiteX4" fmla="*/ 1375579 w 2358135"/>
                <a:gd name="connsiteY4" fmla="*/ 0 h 1743885"/>
                <a:gd name="connsiteX5" fmla="*/ 1965113 w 2358135"/>
                <a:gd name="connsiteY5" fmla="*/ 0 h 1743885"/>
                <a:gd name="connsiteX6" fmla="*/ 2067482 w 2358135"/>
                <a:gd name="connsiteY6" fmla="*/ 0 h 1743885"/>
                <a:gd name="connsiteX7" fmla="*/ 2358135 w 2358135"/>
                <a:gd name="connsiteY7" fmla="*/ 290653 h 1743885"/>
                <a:gd name="connsiteX8" fmla="*/ 2358135 w 2358135"/>
                <a:gd name="connsiteY8" fmla="*/ 290648 h 1743885"/>
                <a:gd name="connsiteX9" fmla="*/ 2800356 w 2358135"/>
                <a:gd name="connsiteY9" fmla="*/ 238180 h 1743885"/>
                <a:gd name="connsiteX10" fmla="*/ 2358135 w 2358135"/>
                <a:gd name="connsiteY10" fmla="*/ 726619 h 1743885"/>
                <a:gd name="connsiteX11" fmla="*/ 2358135 w 2358135"/>
                <a:gd name="connsiteY11" fmla="*/ 1089926 h 1743885"/>
                <a:gd name="connsiteX12" fmla="*/ 2358135 w 2358135"/>
                <a:gd name="connsiteY12" fmla="*/ 1453232 h 1743885"/>
                <a:gd name="connsiteX13" fmla="*/ 2067482 w 2358135"/>
                <a:gd name="connsiteY13" fmla="*/ 1743885 h 1743885"/>
                <a:gd name="connsiteX14" fmla="*/ 1965113 w 2358135"/>
                <a:gd name="connsiteY14" fmla="*/ 1743885 h 1743885"/>
                <a:gd name="connsiteX15" fmla="*/ 1375579 w 2358135"/>
                <a:gd name="connsiteY15" fmla="*/ 1743885 h 1743885"/>
                <a:gd name="connsiteX16" fmla="*/ 1375579 w 2358135"/>
                <a:gd name="connsiteY16" fmla="*/ 1743885 h 1743885"/>
                <a:gd name="connsiteX17" fmla="*/ 833116 w 2358135"/>
                <a:gd name="connsiteY17" fmla="*/ 1743885 h 1743885"/>
                <a:gd name="connsiteX18" fmla="*/ 290653 w 2358135"/>
                <a:gd name="connsiteY18" fmla="*/ 1743885 h 1743885"/>
                <a:gd name="connsiteX19" fmla="*/ 0 w 2358135"/>
                <a:gd name="connsiteY19" fmla="*/ 1453232 h 1743885"/>
                <a:gd name="connsiteX20" fmla="*/ 0 w 2358135"/>
                <a:gd name="connsiteY20" fmla="*/ 1097192 h 1743885"/>
                <a:gd name="connsiteX21" fmla="*/ 0 w 2358135"/>
                <a:gd name="connsiteY21" fmla="*/ 726619 h 1743885"/>
                <a:gd name="connsiteX22" fmla="*/ 0 w 2358135"/>
                <a:gd name="connsiteY22" fmla="*/ 290648 h 1743885"/>
                <a:gd name="connsiteX23" fmla="*/ 0 w 2358135"/>
                <a:gd name="connsiteY23" fmla="*/ 290648 h 1743885"/>
                <a:gd name="connsiteX24" fmla="*/ 0 w 2358135"/>
                <a:gd name="connsiteY24" fmla="*/ 290653 h 17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58135" h="1743885" fill="none" extrusionOk="0">
                  <a:moveTo>
                    <a:pt x="0" y="290653"/>
                  </a:moveTo>
                  <a:cubicBezTo>
                    <a:pt x="18680" y="145108"/>
                    <a:pt x="136309" y="-11105"/>
                    <a:pt x="290653" y="0"/>
                  </a:cubicBezTo>
                  <a:cubicBezTo>
                    <a:pt x="456663" y="-15140"/>
                    <a:pt x="599449" y="-26780"/>
                    <a:pt x="843965" y="0"/>
                  </a:cubicBezTo>
                  <a:cubicBezTo>
                    <a:pt x="1088481" y="26780"/>
                    <a:pt x="1109874" y="-14072"/>
                    <a:pt x="1375579" y="0"/>
                  </a:cubicBezTo>
                  <a:lnTo>
                    <a:pt x="1375579" y="0"/>
                  </a:lnTo>
                  <a:cubicBezTo>
                    <a:pt x="1526678" y="-8081"/>
                    <a:pt x="1682712" y="1114"/>
                    <a:pt x="1965113" y="0"/>
                  </a:cubicBezTo>
                  <a:cubicBezTo>
                    <a:pt x="2008275" y="-4380"/>
                    <a:pt x="2018510" y="-4905"/>
                    <a:pt x="2067482" y="0"/>
                  </a:cubicBezTo>
                  <a:cubicBezTo>
                    <a:pt x="2231070" y="11392"/>
                    <a:pt x="2347369" y="99723"/>
                    <a:pt x="2358135" y="290653"/>
                  </a:cubicBezTo>
                  <a:lnTo>
                    <a:pt x="2358135" y="290648"/>
                  </a:lnTo>
                  <a:cubicBezTo>
                    <a:pt x="2486264" y="275549"/>
                    <a:pt x="2673739" y="242334"/>
                    <a:pt x="2800356" y="238180"/>
                  </a:cubicBezTo>
                  <a:cubicBezTo>
                    <a:pt x="2617121" y="434991"/>
                    <a:pt x="2511133" y="579484"/>
                    <a:pt x="2358135" y="726619"/>
                  </a:cubicBezTo>
                  <a:cubicBezTo>
                    <a:pt x="2355613" y="820704"/>
                    <a:pt x="2340350" y="1015132"/>
                    <a:pt x="2358135" y="1089926"/>
                  </a:cubicBezTo>
                  <a:cubicBezTo>
                    <a:pt x="2375920" y="1164720"/>
                    <a:pt x="2341794" y="1290930"/>
                    <a:pt x="2358135" y="1453232"/>
                  </a:cubicBezTo>
                  <a:cubicBezTo>
                    <a:pt x="2344019" y="1610633"/>
                    <a:pt x="2246716" y="1718537"/>
                    <a:pt x="2067482" y="1743885"/>
                  </a:cubicBezTo>
                  <a:cubicBezTo>
                    <a:pt x="2046568" y="1744210"/>
                    <a:pt x="2004993" y="1745972"/>
                    <a:pt x="1965113" y="1743885"/>
                  </a:cubicBezTo>
                  <a:cubicBezTo>
                    <a:pt x="1748670" y="1744661"/>
                    <a:pt x="1628244" y="1759428"/>
                    <a:pt x="1375579" y="1743885"/>
                  </a:cubicBezTo>
                  <a:lnTo>
                    <a:pt x="1375579" y="1743885"/>
                  </a:lnTo>
                  <a:cubicBezTo>
                    <a:pt x="1185835" y="1766870"/>
                    <a:pt x="1074971" y="1724003"/>
                    <a:pt x="833116" y="1743885"/>
                  </a:cubicBezTo>
                  <a:cubicBezTo>
                    <a:pt x="591261" y="1763767"/>
                    <a:pt x="459109" y="1736331"/>
                    <a:pt x="290653" y="1743885"/>
                  </a:cubicBezTo>
                  <a:cubicBezTo>
                    <a:pt x="156435" y="1752545"/>
                    <a:pt x="-28656" y="1615803"/>
                    <a:pt x="0" y="1453232"/>
                  </a:cubicBezTo>
                  <a:cubicBezTo>
                    <a:pt x="3503" y="1308739"/>
                    <a:pt x="6474" y="1180835"/>
                    <a:pt x="0" y="1097192"/>
                  </a:cubicBezTo>
                  <a:cubicBezTo>
                    <a:pt x="-6474" y="1013549"/>
                    <a:pt x="-4860" y="907849"/>
                    <a:pt x="0" y="726619"/>
                  </a:cubicBezTo>
                  <a:cubicBezTo>
                    <a:pt x="17338" y="564579"/>
                    <a:pt x="8577" y="471083"/>
                    <a:pt x="0" y="290648"/>
                  </a:cubicBezTo>
                  <a:lnTo>
                    <a:pt x="0" y="290648"/>
                  </a:lnTo>
                  <a:lnTo>
                    <a:pt x="0" y="290653"/>
                  </a:lnTo>
                  <a:close/>
                </a:path>
                <a:path w="2358135" h="1743885" stroke="0" extrusionOk="0">
                  <a:moveTo>
                    <a:pt x="0" y="290653"/>
                  </a:moveTo>
                  <a:cubicBezTo>
                    <a:pt x="18585" y="145676"/>
                    <a:pt x="159083" y="19359"/>
                    <a:pt x="290653" y="0"/>
                  </a:cubicBezTo>
                  <a:cubicBezTo>
                    <a:pt x="449125" y="-20859"/>
                    <a:pt x="677217" y="8956"/>
                    <a:pt x="822267" y="0"/>
                  </a:cubicBezTo>
                  <a:cubicBezTo>
                    <a:pt x="967317" y="-8956"/>
                    <a:pt x="1212647" y="7137"/>
                    <a:pt x="1375579" y="0"/>
                  </a:cubicBezTo>
                  <a:lnTo>
                    <a:pt x="1375579" y="0"/>
                  </a:lnTo>
                  <a:cubicBezTo>
                    <a:pt x="1613597" y="25103"/>
                    <a:pt x="1694354" y="-1916"/>
                    <a:pt x="1965113" y="0"/>
                  </a:cubicBezTo>
                  <a:cubicBezTo>
                    <a:pt x="2015678" y="2797"/>
                    <a:pt x="2019207" y="960"/>
                    <a:pt x="2067482" y="0"/>
                  </a:cubicBezTo>
                  <a:cubicBezTo>
                    <a:pt x="2237185" y="-34003"/>
                    <a:pt x="2363312" y="125259"/>
                    <a:pt x="2358135" y="290653"/>
                  </a:cubicBezTo>
                  <a:lnTo>
                    <a:pt x="2358135" y="290648"/>
                  </a:lnTo>
                  <a:cubicBezTo>
                    <a:pt x="2561384" y="268372"/>
                    <a:pt x="2625325" y="272353"/>
                    <a:pt x="2800356" y="238180"/>
                  </a:cubicBezTo>
                  <a:cubicBezTo>
                    <a:pt x="2707225" y="335048"/>
                    <a:pt x="2491317" y="580522"/>
                    <a:pt x="2358135" y="726619"/>
                  </a:cubicBezTo>
                  <a:cubicBezTo>
                    <a:pt x="2363139" y="891892"/>
                    <a:pt x="2363729" y="923940"/>
                    <a:pt x="2358135" y="1075393"/>
                  </a:cubicBezTo>
                  <a:cubicBezTo>
                    <a:pt x="2352541" y="1226846"/>
                    <a:pt x="2357137" y="1301063"/>
                    <a:pt x="2358135" y="1453232"/>
                  </a:cubicBezTo>
                  <a:cubicBezTo>
                    <a:pt x="2318852" y="1605895"/>
                    <a:pt x="2211253" y="1765354"/>
                    <a:pt x="2067482" y="1743885"/>
                  </a:cubicBezTo>
                  <a:cubicBezTo>
                    <a:pt x="2021153" y="1741840"/>
                    <a:pt x="2005705" y="1747975"/>
                    <a:pt x="1965113" y="1743885"/>
                  </a:cubicBezTo>
                  <a:cubicBezTo>
                    <a:pt x="1743368" y="1761861"/>
                    <a:pt x="1645923" y="1723952"/>
                    <a:pt x="1375579" y="1743885"/>
                  </a:cubicBezTo>
                  <a:lnTo>
                    <a:pt x="1375579" y="1743885"/>
                  </a:lnTo>
                  <a:cubicBezTo>
                    <a:pt x="1213899" y="1740877"/>
                    <a:pt x="982884" y="1765580"/>
                    <a:pt x="833116" y="1743885"/>
                  </a:cubicBezTo>
                  <a:cubicBezTo>
                    <a:pt x="683348" y="1722190"/>
                    <a:pt x="443609" y="1719387"/>
                    <a:pt x="290653" y="1743885"/>
                  </a:cubicBezTo>
                  <a:cubicBezTo>
                    <a:pt x="122333" y="1765135"/>
                    <a:pt x="-8547" y="1616352"/>
                    <a:pt x="0" y="1453232"/>
                  </a:cubicBezTo>
                  <a:cubicBezTo>
                    <a:pt x="6669" y="1285887"/>
                    <a:pt x="11874" y="1185484"/>
                    <a:pt x="0" y="1082659"/>
                  </a:cubicBezTo>
                  <a:cubicBezTo>
                    <a:pt x="-11874" y="979834"/>
                    <a:pt x="-10025" y="835870"/>
                    <a:pt x="0" y="726619"/>
                  </a:cubicBezTo>
                  <a:cubicBezTo>
                    <a:pt x="9875" y="605458"/>
                    <a:pt x="5450" y="414322"/>
                    <a:pt x="0" y="290648"/>
                  </a:cubicBezTo>
                  <a:lnTo>
                    <a:pt x="0" y="290648"/>
                  </a:lnTo>
                  <a:lnTo>
                    <a:pt x="0" y="290653"/>
                  </a:lnTo>
                  <a:close/>
                </a:path>
              </a:pathLst>
            </a:custGeom>
            <a:solidFill>
              <a:schemeClr val="bg2"/>
            </a:solidFill>
            <a:ln w="28575">
              <a:solidFill>
                <a:schemeClr val="tx2"/>
              </a:solidFill>
              <a:extLst>
                <a:ext uri="{C807C97D-BFC1-408E-A445-0C87EB9F89A2}">
                  <ask:lineSketchStyleProps xmlns:ask="http://schemas.microsoft.com/office/drawing/2018/sketchyshapes" sd="4049697592">
                    <a:prstGeom prst="wedgeRoundRectCallout">
                      <a:avLst>
                        <a:gd name="adj1" fmla="val 68753"/>
                        <a:gd name="adj2" fmla="val -36342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/>
                <a:t>It doesn’t seem the </a:t>
              </a:r>
              <a:r>
                <a:rPr lang="en-GB" sz="1600" b="1" dirty="0"/>
                <a:t>health effects </a:t>
              </a:r>
              <a:r>
                <a:rPr lang="en-GB" sz="1600" dirty="0"/>
                <a:t>are as bad as smoking. That’s a plus.</a:t>
              </a:r>
              <a:endParaRPr lang="en-GB" sz="1600" b="1" dirty="0"/>
            </a:p>
          </p:txBody>
        </p:sp>
        <p:pic>
          <p:nvPicPr>
            <p:cNvPr id="36" name="Graphic 35" descr="Thumbs up sign outline">
              <a:extLst>
                <a:ext uri="{FF2B5EF4-FFF2-40B4-BE49-F238E27FC236}">
                  <a16:creationId xmlns:a16="http://schemas.microsoft.com/office/drawing/2014/main" id="{B27DF8FA-B315-4F92-AF17-587430DC8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 flipV="1">
              <a:off x="824156" y="1573216"/>
              <a:ext cx="1559518" cy="1559518"/>
            </a:xfrm>
            <a:prstGeom prst="rect">
              <a:avLst/>
            </a:prstGeom>
          </p:spPr>
        </p:pic>
      </p:grp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EF7EAE4-12BF-B639-7479-E1C3931DD5B0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tx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pic>
        <p:nvPicPr>
          <p:cNvPr id="10" name="Picture 9" descr="A close up of a screen&#10;&#10;Description automatically generated">
            <a:extLst>
              <a:ext uri="{FF2B5EF4-FFF2-40B4-BE49-F238E27FC236}">
                <a16:creationId xmlns:a16="http://schemas.microsoft.com/office/drawing/2014/main" id="{DBF0821C-B2EE-BD16-205B-4B4DCD4161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4027" y="4638804"/>
            <a:ext cx="771626" cy="79304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46F8A89-396A-C93C-A1DC-AE712A29D2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3031" y="4638804"/>
            <a:ext cx="930329" cy="793042"/>
          </a:xfrm>
          <a:prstGeom prst="rect">
            <a:avLst/>
          </a:prstGeom>
        </p:spPr>
      </p:pic>
      <p:pic>
        <p:nvPicPr>
          <p:cNvPr id="12" name="Picture 11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FF8F692F-B51E-F1E7-019D-3015D7D4B1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429" y="4650616"/>
            <a:ext cx="858530" cy="76941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17EE92-DB46-2AE3-1297-8E41183FEFDD}"/>
              </a:ext>
            </a:extLst>
          </p:cNvPr>
          <p:cNvSpPr/>
          <p:nvPr/>
        </p:nvSpPr>
        <p:spPr>
          <a:xfrm>
            <a:off x="-1" y="5787501"/>
            <a:ext cx="9143999" cy="769419"/>
          </a:xfrm>
          <a:prstGeom prst="rect">
            <a:avLst/>
          </a:prstGeom>
          <a:gradFill>
            <a:gsLst>
              <a:gs pos="0">
                <a:srgbClr val="A41BE6"/>
              </a:gs>
              <a:gs pos="100000">
                <a:srgbClr val="F06378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100" dirty="0">
                <a:solidFill>
                  <a:schemeClr val="bg1"/>
                </a:solidFill>
              </a:rPr>
              <a:t>To find out more about this topic, check out the 15 Minute and 45 Minute Lessons. For more about VotesforSchools, head to the next slide. </a:t>
            </a:r>
          </a:p>
        </p:txBody>
      </p:sp>
    </p:spTree>
    <p:extLst>
      <p:ext uri="{BB962C8B-B14F-4D97-AF65-F5344CB8AC3E}">
        <p14:creationId xmlns:p14="http://schemas.microsoft.com/office/powerpoint/2010/main" val="18763707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7FEA88-9CB2-D56D-A630-405AC15ABFFA}"/>
              </a:ext>
            </a:extLst>
          </p:cNvPr>
          <p:cNvSpPr/>
          <p:nvPr/>
        </p:nvSpPr>
        <p:spPr>
          <a:xfrm flipH="1">
            <a:off x="0" y="994228"/>
            <a:ext cx="9151257" cy="5871317"/>
          </a:xfrm>
          <a:prstGeom prst="rect">
            <a:avLst/>
          </a:prstGeom>
          <a:gradFill>
            <a:gsLst>
              <a:gs pos="0">
                <a:schemeClr val="accent2">
                  <a:alpha val="60000"/>
                  <a:lumMod val="60000"/>
                  <a:lumOff val="40000"/>
                </a:schemeClr>
              </a:gs>
              <a:gs pos="100000">
                <a:schemeClr val="tx2">
                  <a:alpha val="60000"/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BD9A26-8208-87DD-E658-3F5569CEACDB}"/>
              </a:ext>
            </a:extLst>
          </p:cNvPr>
          <p:cNvSpPr/>
          <p:nvPr/>
        </p:nvSpPr>
        <p:spPr>
          <a:xfrm>
            <a:off x="337459" y="4457225"/>
            <a:ext cx="8469082" cy="1906705"/>
          </a:xfrm>
          <a:prstGeom prst="rect">
            <a:avLst/>
          </a:prstGeom>
          <a:gradFill>
            <a:gsLst>
              <a:gs pos="0">
                <a:srgbClr val="A41BE6"/>
              </a:gs>
              <a:gs pos="100000">
                <a:srgbClr val="F06378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600" b="1" spc="1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GB" sz="1600" b="1" spc="1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Want to take part in weekly debates?</a:t>
            </a:r>
          </a:p>
          <a:p>
            <a:pPr algn="ctr"/>
            <a:endParaRPr lang="en-GB" sz="1050" b="1" spc="1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GB" sz="1600" spc="1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To find out what the whole VotesforSchools package includes, and how it can help your school:</a:t>
            </a:r>
          </a:p>
          <a:p>
            <a:pPr algn="ctr"/>
            <a:endParaRPr lang="en-GB" sz="1600" b="1" spc="1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CF91CE-85E0-501E-8D74-D74537B0F9FE}"/>
              </a:ext>
            </a:extLst>
          </p:cNvPr>
          <p:cNvSpPr/>
          <p:nvPr/>
        </p:nvSpPr>
        <p:spPr>
          <a:xfrm>
            <a:off x="1378334" y="233465"/>
            <a:ext cx="63873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Want to get involved?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F6AF34-532F-FB41-7CC1-D5DA110B4026}"/>
              </a:ext>
            </a:extLst>
          </p:cNvPr>
          <p:cNvSpPr/>
          <p:nvPr/>
        </p:nvSpPr>
        <p:spPr>
          <a:xfrm>
            <a:off x="-1" y="1208481"/>
            <a:ext cx="9143999" cy="369332"/>
          </a:xfrm>
          <a:prstGeom prst="rect">
            <a:avLst/>
          </a:prstGeom>
          <a:gradFill>
            <a:gsLst>
              <a:gs pos="0">
                <a:srgbClr val="A41BE6"/>
              </a:gs>
              <a:gs pos="100000">
                <a:srgbClr val="F06378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pc="100" dirty="0">
                <a:solidFill>
                  <a:schemeClr val="bg1"/>
                </a:solidFill>
                <a:latin typeface="Century Gothic" panose="020B0502020202020204" pitchFamily="34" charset="0"/>
              </a:rPr>
              <a:t>Did you enjoy this assembly?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B42C7D-767B-CBA7-DD23-B70B86FAB672}"/>
              </a:ext>
            </a:extLst>
          </p:cNvPr>
          <p:cNvSpPr/>
          <p:nvPr/>
        </p:nvSpPr>
        <p:spPr>
          <a:xfrm>
            <a:off x="337459" y="2647884"/>
            <a:ext cx="8469082" cy="1607395"/>
          </a:xfrm>
          <a:prstGeom prst="rect">
            <a:avLst/>
          </a:prstGeom>
          <a:gradFill>
            <a:gsLst>
              <a:gs pos="0">
                <a:srgbClr val="A41BE6"/>
              </a:gs>
              <a:gs pos="100000">
                <a:srgbClr val="F06378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600" b="1" spc="100" dirty="0">
              <a:solidFill>
                <a:schemeClr val="bg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GB" sz="1600" b="1" spc="10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To see how this lesson met the different curriculum aims, download our curriculum maps: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973273-E170-98BD-9E44-D0B925F44049}"/>
              </a:ext>
            </a:extLst>
          </p:cNvPr>
          <p:cNvGrpSpPr/>
          <p:nvPr/>
        </p:nvGrpSpPr>
        <p:grpSpPr>
          <a:xfrm>
            <a:off x="548036" y="3158724"/>
            <a:ext cx="1276761" cy="1087542"/>
            <a:chOff x="548036" y="3108815"/>
            <a:chExt cx="1276761" cy="1087542"/>
          </a:xfrm>
        </p:grpSpPr>
        <p:pic>
          <p:nvPicPr>
            <p:cNvPr id="30" name="Picture 2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F68FCE9-B61E-36BF-645B-1F7FB8103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036" y="3108815"/>
              <a:ext cx="830298" cy="8302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30" descr="Icon&#10;&#10;Description automatically generated">
              <a:extLst>
                <a:ext uri="{FF2B5EF4-FFF2-40B4-BE49-F238E27FC236}">
                  <a16:creationId xmlns:a16="http://schemas.microsoft.com/office/drawing/2014/main" id="{E1BD9297-1656-7F78-F620-DC5355A98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499" y="3366059"/>
              <a:ext cx="830298" cy="8302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CEE289F-105B-E1F5-FFB2-E2EDBB66F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288" y="3287346"/>
            <a:ext cx="830298" cy="830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AC90CD-25EB-AFDD-0788-54CFB532B0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865" y="5527764"/>
            <a:ext cx="713373" cy="713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8607C03-397A-A6CD-EB17-B259E44AC62E}"/>
              </a:ext>
            </a:extLst>
          </p:cNvPr>
          <p:cNvSpPr txBox="1"/>
          <p:nvPr/>
        </p:nvSpPr>
        <p:spPr>
          <a:xfrm>
            <a:off x="337458" y="1820461"/>
            <a:ext cx="8469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spc="100" dirty="0">
                <a:solidFill>
                  <a:schemeClr val="tx1"/>
                </a:solidFill>
                <a:latin typeface="Century Gothic" panose="020B0502020202020204" pitchFamily="34" charset="0"/>
              </a:rPr>
              <a:t>VotesforSchools creates </a:t>
            </a:r>
            <a:r>
              <a:rPr lang="en-GB" sz="1600" b="1" spc="100" dirty="0">
                <a:solidFill>
                  <a:schemeClr val="tx1"/>
                </a:solidFill>
                <a:latin typeface="Century Gothic" panose="020B0502020202020204" pitchFamily="34" charset="0"/>
              </a:rPr>
              <a:t>award-winning weekly resources </a:t>
            </a:r>
            <a:r>
              <a:rPr lang="en-GB" sz="1600" spc="100" dirty="0">
                <a:solidFill>
                  <a:schemeClr val="tx1"/>
                </a:solidFill>
                <a:latin typeface="Century Gothic" panose="020B0502020202020204" pitchFamily="34" charset="0"/>
              </a:rPr>
              <a:t>that meet </a:t>
            </a:r>
            <a:r>
              <a:rPr lang="en-GB" sz="1600" b="1" spc="100" dirty="0">
                <a:solidFill>
                  <a:schemeClr val="tx1"/>
                </a:solidFill>
                <a:latin typeface="Century Gothic" panose="020B0502020202020204" pitchFamily="34" charset="0"/>
              </a:rPr>
              <a:t>PSHE, SMSC, British Values </a:t>
            </a:r>
            <a:r>
              <a:rPr lang="en-GB" sz="1600" spc="100" dirty="0">
                <a:solidFill>
                  <a:schemeClr val="tx1"/>
                </a:solidFill>
                <a:latin typeface="Century Gothic" panose="020B0502020202020204" pitchFamily="34" charset="0"/>
              </a:rPr>
              <a:t>&amp;</a:t>
            </a:r>
            <a:r>
              <a:rPr lang="en-GB" sz="1600" b="1" spc="100" dirty="0">
                <a:solidFill>
                  <a:schemeClr val="tx1"/>
                </a:solidFill>
                <a:latin typeface="Century Gothic" panose="020B0502020202020204" pitchFamily="34" charset="0"/>
              </a:rPr>
              <a:t> Prevent </a:t>
            </a:r>
            <a:r>
              <a:rPr lang="en-GB" sz="1600" spc="100" dirty="0">
                <a:solidFill>
                  <a:schemeClr val="tx1"/>
                </a:solidFill>
                <a:latin typeface="Century Gothic" panose="020B0502020202020204" pitchFamily="34" charset="0"/>
              </a:rPr>
              <a:t>curriculum aims.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BB6795-3A90-9DA8-6713-A92C9EF9B952}"/>
              </a:ext>
            </a:extLst>
          </p:cNvPr>
          <p:cNvSpPr txBox="1"/>
          <p:nvPr/>
        </p:nvSpPr>
        <p:spPr>
          <a:xfrm>
            <a:off x="1901161" y="3363941"/>
            <a:ext cx="23822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spc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 &amp; Welsh Curriculum Map</a:t>
            </a:r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5C945B3-BBC6-EAD3-152C-0661F6502A2F}"/>
              </a:ext>
            </a:extLst>
          </p:cNvPr>
          <p:cNvSpPr txBox="1"/>
          <p:nvPr/>
        </p:nvSpPr>
        <p:spPr>
          <a:xfrm>
            <a:off x="5734595" y="3363941"/>
            <a:ext cx="28613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spc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Scottish Curriculum Map</a:t>
            </a:r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D2977C-F06E-922D-A18C-59588C34D127}"/>
              </a:ext>
            </a:extLst>
          </p:cNvPr>
          <p:cNvSpPr txBox="1"/>
          <p:nvPr/>
        </p:nvSpPr>
        <p:spPr>
          <a:xfrm>
            <a:off x="5774467" y="5692089"/>
            <a:ext cx="23726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spc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us</a:t>
            </a:r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00BDD9-89BC-152A-E2CC-59B109AF8858}"/>
              </a:ext>
            </a:extLst>
          </p:cNvPr>
          <p:cNvSpPr txBox="1"/>
          <p:nvPr/>
        </p:nvSpPr>
        <p:spPr>
          <a:xfrm>
            <a:off x="1915217" y="5692088"/>
            <a:ext cx="23726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spc="1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 a demo</a:t>
            </a:r>
            <a:endParaRPr lang="en-GB" sz="1900" dirty="0">
              <a:solidFill>
                <a:schemeClr val="bg1"/>
              </a:solidFill>
            </a:endParaRPr>
          </a:p>
        </p:txBody>
      </p:sp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BAFE08D6-218A-28E1-A1AF-38C86050FE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6925" y="5370321"/>
            <a:ext cx="934177" cy="934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Slide Number Placeholder 1">
            <a:extLst>
              <a:ext uri="{FF2B5EF4-FFF2-40B4-BE49-F238E27FC236}">
                <a16:creationId xmlns:a16="http://schemas.microsoft.com/office/drawing/2014/main" id="{5104588E-7DFC-C9B1-8B43-6D8E467EA28E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tx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</p:spTree>
    <p:extLst>
      <p:ext uri="{BB962C8B-B14F-4D97-AF65-F5344CB8AC3E}">
        <p14:creationId xmlns:p14="http://schemas.microsoft.com/office/powerpoint/2010/main" val="143844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17A8E7-F7D8-97D2-BCF0-2859B72E59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97" b="2197"/>
          <a:stretch/>
        </p:blipFill>
        <p:spPr>
          <a:xfrm>
            <a:off x="0" y="1020785"/>
            <a:ext cx="9144000" cy="583721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F0C4DAD-ED86-468F-B4D1-2031A76707FD}"/>
              </a:ext>
            </a:extLst>
          </p:cNvPr>
          <p:cNvSpPr txBox="1">
            <a:spLocks/>
          </p:cNvSpPr>
          <p:nvPr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500" b="1" dirty="0">
                <a:solidFill>
                  <a:schemeClr val="bg1"/>
                </a:solidFill>
                <a:latin typeface="Century Gothic"/>
                <a:cs typeface="Century Gothic"/>
              </a:rPr>
              <a:t>Thought of the week… </a:t>
            </a:r>
            <a:endParaRPr lang="en-GB" sz="2500" b="1" dirty="0">
              <a:solidFill>
                <a:schemeClr val="bg1"/>
              </a:solidFill>
              <a:highlight>
                <a:srgbClr val="FFFF00"/>
              </a:highlight>
              <a:latin typeface="Century Gothic"/>
              <a:cs typeface="Century Gothic"/>
            </a:endParaRPr>
          </a:p>
        </p:txBody>
      </p:sp>
      <p:pic>
        <p:nvPicPr>
          <p:cNvPr id="10" name="Picture 9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5C017D2D-FE38-4598-BB49-8641793325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" y="137073"/>
            <a:ext cx="858530" cy="769419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C9786C67-9AD2-F89A-1A30-E8F82BF0F0DD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E97A24-A298-7669-E5EF-65E42A64C721}"/>
              </a:ext>
            </a:extLst>
          </p:cNvPr>
          <p:cNvSpPr/>
          <p:nvPr/>
        </p:nvSpPr>
        <p:spPr>
          <a:xfrm>
            <a:off x="0" y="1016399"/>
            <a:ext cx="9144000" cy="5841602"/>
          </a:xfrm>
          <a:prstGeom prst="rect">
            <a:avLst/>
          </a:prstGeom>
          <a:gradFill>
            <a:gsLst>
              <a:gs pos="0">
                <a:schemeClr val="tx2">
                  <a:alpha val="60000"/>
                  <a:lumMod val="60000"/>
                  <a:lumOff val="40000"/>
                </a:schemeClr>
              </a:gs>
              <a:gs pos="100000">
                <a:schemeClr val="accent2">
                  <a:alpha val="60000"/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Google Shape;461;p4">
            <a:extLst>
              <a:ext uri="{FF2B5EF4-FFF2-40B4-BE49-F238E27FC236}">
                <a16:creationId xmlns:a16="http://schemas.microsoft.com/office/drawing/2014/main" id="{BCEAC359-2F41-3D52-BC61-CC95AFF5B77E}"/>
              </a:ext>
            </a:extLst>
          </p:cNvPr>
          <p:cNvSpPr txBox="1"/>
          <p:nvPr/>
        </p:nvSpPr>
        <p:spPr>
          <a:xfrm>
            <a:off x="558941" y="2167127"/>
            <a:ext cx="8026116" cy="324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n-GB" sz="6000" b="1" dirty="0">
                <a:ln w="12700"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rPr>
              <a:t>Can we have too much of a good thing?</a:t>
            </a:r>
          </a:p>
        </p:txBody>
      </p:sp>
    </p:spTree>
    <p:extLst>
      <p:ext uri="{BB962C8B-B14F-4D97-AF65-F5344CB8AC3E}">
        <p14:creationId xmlns:p14="http://schemas.microsoft.com/office/powerpoint/2010/main" val="3875962041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D41B5F98-E304-6454-7415-01980AFE13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49" y="93817"/>
            <a:ext cx="930329" cy="7930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A30A1A-D2E6-0BD7-A895-9DC481AAAAD7}"/>
              </a:ext>
            </a:extLst>
          </p:cNvPr>
          <p:cNvSpPr txBox="1">
            <a:spLocks/>
          </p:cNvSpPr>
          <p:nvPr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GB" sz="2500" b="1" dirty="0">
                <a:solidFill>
                  <a:srgbClr val="FFFFFF"/>
                </a:solidFill>
                <a:cs typeface="Century Gothic"/>
              </a:rPr>
              <a:t>Be informed: And I’m feeling good</a:t>
            </a:r>
            <a:endParaRPr lang="en-GB" sz="2500" b="1" dirty="0">
              <a:solidFill>
                <a:srgbClr val="FFFFFF"/>
              </a:solidFill>
              <a:highlight>
                <a:srgbClr val="FFFF00"/>
              </a:highlight>
              <a:cs typeface="Century Gothic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83B629-6CE3-CE36-8FF8-08796FD84C13}"/>
              </a:ext>
            </a:extLst>
          </p:cNvPr>
          <p:cNvSpPr/>
          <p:nvPr/>
        </p:nvSpPr>
        <p:spPr>
          <a:xfrm>
            <a:off x="341396" y="1559838"/>
            <a:ext cx="3075831" cy="738159"/>
          </a:xfrm>
          <a:custGeom>
            <a:avLst/>
            <a:gdLst>
              <a:gd name="connsiteX0" fmla="*/ 0 w 3075831"/>
              <a:gd name="connsiteY0" fmla="*/ 123029 h 738159"/>
              <a:gd name="connsiteX1" fmla="*/ 123029 w 3075831"/>
              <a:gd name="connsiteY1" fmla="*/ 0 h 738159"/>
              <a:gd name="connsiteX2" fmla="*/ 745579 w 3075831"/>
              <a:gd name="connsiteY2" fmla="*/ 0 h 738159"/>
              <a:gd name="connsiteX3" fmla="*/ 1283236 w 3075831"/>
              <a:gd name="connsiteY3" fmla="*/ 0 h 738159"/>
              <a:gd name="connsiteX4" fmla="*/ 1820893 w 3075831"/>
              <a:gd name="connsiteY4" fmla="*/ 0 h 738159"/>
              <a:gd name="connsiteX5" fmla="*/ 2330252 w 3075831"/>
              <a:gd name="connsiteY5" fmla="*/ 0 h 738159"/>
              <a:gd name="connsiteX6" fmla="*/ 2952802 w 3075831"/>
              <a:gd name="connsiteY6" fmla="*/ 0 h 738159"/>
              <a:gd name="connsiteX7" fmla="*/ 3075831 w 3075831"/>
              <a:gd name="connsiteY7" fmla="*/ 123029 h 738159"/>
              <a:gd name="connsiteX8" fmla="*/ 3075831 w 3075831"/>
              <a:gd name="connsiteY8" fmla="*/ 615130 h 738159"/>
              <a:gd name="connsiteX9" fmla="*/ 2952802 w 3075831"/>
              <a:gd name="connsiteY9" fmla="*/ 738159 h 738159"/>
              <a:gd name="connsiteX10" fmla="*/ 2358550 w 3075831"/>
              <a:gd name="connsiteY10" fmla="*/ 738159 h 738159"/>
              <a:gd name="connsiteX11" fmla="*/ 1820893 w 3075831"/>
              <a:gd name="connsiteY11" fmla="*/ 738159 h 738159"/>
              <a:gd name="connsiteX12" fmla="*/ 1283236 w 3075831"/>
              <a:gd name="connsiteY12" fmla="*/ 738159 h 738159"/>
              <a:gd name="connsiteX13" fmla="*/ 745579 w 3075831"/>
              <a:gd name="connsiteY13" fmla="*/ 738159 h 738159"/>
              <a:gd name="connsiteX14" fmla="*/ 123029 w 3075831"/>
              <a:gd name="connsiteY14" fmla="*/ 738159 h 738159"/>
              <a:gd name="connsiteX15" fmla="*/ 0 w 3075831"/>
              <a:gd name="connsiteY15" fmla="*/ 615130 h 738159"/>
              <a:gd name="connsiteX16" fmla="*/ 0 w 3075831"/>
              <a:gd name="connsiteY16" fmla="*/ 123029 h 73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75831" h="738159" fill="none" extrusionOk="0">
                <a:moveTo>
                  <a:pt x="0" y="123029"/>
                </a:moveTo>
                <a:cubicBezTo>
                  <a:pt x="13232" y="60953"/>
                  <a:pt x="51028" y="9422"/>
                  <a:pt x="123029" y="0"/>
                </a:cubicBezTo>
                <a:cubicBezTo>
                  <a:pt x="305690" y="-20532"/>
                  <a:pt x="507185" y="-20240"/>
                  <a:pt x="745579" y="0"/>
                </a:cubicBezTo>
                <a:cubicBezTo>
                  <a:pt x="983973" y="20240"/>
                  <a:pt x="1126941" y="-16591"/>
                  <a:pt x="1283236" y="0"/>
                </a:cubicBezTo>
                <a:cubicBezTo>
                  <a:pt x="1439531" y="16591"/>
                  <a:pt x="1682576" y="26088"/>
                  <a:pt x="1820893" y="0"/>
                </a:cubicBezTo>
                <a:cubicBezTo>
                  <a:pt x="1959210" y="-26088"/>
                  <a:pt x="2117714" y="-5124"/>
                  <a:pt x="2330252" y="0"/>
                </a:cubicBezTo>
                <a:cubicBezTo>
                  <a:pt x="2542790" y="5124"/>
                  <a:pt x="2758460" y="-27637"/>
                  <a:pt x="2952802" y="0"/>
                </a:cubicBezTo>
                <a:cubicBezTo>
                  <a:pt x="3018841" y="-770"/>
                  <a:pt x="3070308" y="49975"/>
                  <a:pt x="3075831" y="123029"/>
                </a:cubicBezTo>
                <a:cubicBezTo>
                  <a:pt x="3077431" y="293202"/>
                  <a:pt x="3083533" y="424758"/>
                  <a:pt x="3075831" y="615130"/>
                </a:cubicBezTo>
                <a:cubicBezTo>
                  <a:pt x="3070888" y="688477"/>
                  <a:pt x="3034445" y="747624"/>
                  <a:pt x="2952802" y="738159"/>
                </a:cubicBezTo>
                <a:cubicBezTo>
                  <a:pt x="2777015" y="708706"/>
                  <a:pt x="2654370" y="723891"/>
                  <a:pt x="2358550" y="738159"/>
                </a:cubicBezTo>
                <a:cubicBezTo>
                  <a:pt x="2062730" y="752427"/>
                  <a:pt x="2064611" y="760902"/>
                  <a:pt x="1820893" y="738159"/>
                </a:cubicBezTo>
                <a:cubicBezTo>
                  <a:pt x="1577175" y="715416"/>
                  <a:pt x="1491800" y="757824"/>
                  <a:pt x="1283236" y="738159"/>
                </a:cubicBezTo>
                <a:cubicBezTo>
                  <a:pt x="1074672" y="718494"/>
                  <a:pt x="1005801" y="762613"/>
                  <a:pt x="745579" y="738159"/>
                </a:cubicBezTo>
                <a:cubicBezTo>
                  <a:pt x="485357" y="713705"/>
                  <a:pt x="352153" y="740763"/>
                  <a:pt x="123029" y="738159"/>
                </a:cubicBezTo>
                <a:cubicBezTo>
                  <a:pt x="58596" y="742697"/>
                  <a:pt x="10595" y="684037"/>
                  <a:pt x="0" y="615130"/>
                </a:cubicBezTo>
                <a:cubicBezTo>
                  <a:pt x="-23574" y="384116"/>
                  <a:pt x="-15255" y="225495"/>
                  <a:pt x="0" y="123029"/>
                </a:cubicBezTo>
                <a:close/>
              </a:path>
              <a:path w="3075831" h="738159" stroke="0" extrusionOk="0">
                <a:moveTo>
                  <a:pt x="0" y="123029"/>
                </a:moveTo>
                <a:cubicBezTo>
                  <a:pt x="-3007" y="43466"/>
                  <a:pt x="49262" y="-4855"/>
                  <a:pt x="123029" y="0"/>
                </a:cubicBezTo>
                <a:cubicBezTo>
                  <a:pt x="250111" y="17548"/>
                  <a:pt x="498512" y="-24562"/>
                  <a:pt x="632388" y="0"/>
                </a:cubicBezTo>
                <a:cubicBezTo>
                  <a:pt x="766264" y="24562"/>
                  <a:pt x="920818" y="-5583"/>
                  <a:pt x="1141747" y="0"/>
                </a:cubicBezTo>
                <a:cubicBezTo>
                  <a:pt x="1362676" y="5583"/>
                  <a:pt x="1409318" y="13970"/>
                  <a:pt x="1651106" y="0"/>
                </a:cubicBezTo>
                <a:cubicBezTo>
                  <a:pt x="1892894" y="-13970"/>
                  <a:pt x="1923701" y="-25345"/>
                  <a:pt x="2160466" y="0"/>
                </a:cubicBezTo>
                <a:cubicBezTo>
                  <a:pt x="2397231" y="25345"/>
                  <a:pt x="2661535" y="20311"/>
                  <a:pt x="2952802" y="0"/>
                </a:cubicBezTo>
                <a:cubicBezTo>
                  <a:pt x="3035450" y="2625"/>
                  <a:pt x="3073657" y="63768"/>
                  <a:pt x="3075831" y="123029"/>
                </a:cubicBezTo>
                <a:cubicBezTo>
                  <a:pt x="3100187" y="290716"/>
                  <a:pt x="3074127" y="419463"/>
                  <a:pt x="3075831" y="615130"/>
                </a:cubicBezTo>
                <a:cubicBezTo>
                  <a:pt x="3075739" y="685147"/>
                  <a:pt x="3026598" y="724219"/>
                  <a:pt x="2952802" y="738159"/>
                </a:cubicBezTo>
                <a:cubicBezTo>
                  <a:pt x="2800921" y="740321"/>
                  <a:pt x="2598885" y="741100"/>
                  <a:pt x="2358550" y="738159"/>
                </a:cubicBezTo>
                <a:cubicBezTo>
                  <a:pt x="2118215" y="735218"/>
                  <a:pt x="2028054" y="729235"/>
                  <a:pt x="1877488" y="738159"/>
                </a:cubicBezTo>
                <a:cubicBezTo>
                  <a:pt x="1726922" y="747083"/>
                  <a:pt x="1559172" y="721018"/>
                  <a:pt x="1311534" y="738159"/>
                </a:cubicBezTo>
                <a:cubicBezTo>
                  <a:pt x="1063896" y="755300"/>
                  <a:pt x="942960" y="718587"/>
                  <a:pt x="745579" y="738159"/>
                </a:cubicBezTo>
                <a:cubicBezTo>
                  <a:pt x="548199" y="757731"/>
                  <a:pt x="280221" y="742038"/>
                  <a:pt x="123029" y="738159"/>
                </a:cubicBezTo>
                <a:cubicBezTo>
                  <a:pt x="52156" y="737533"/>
                  <a:pt x="-6244" y="690250"/>
                  <a:pt x="0" y="615130"/>
                </a:cubicBezTo>
                <a:cubicBezTo>
                  <a:pt x="-19448" y="410811"/>
                  <a:pt x="-2306" y="249075"/>
                  <a:pt x="0" y="123029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7293357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Feeling good </a:t>
            </a:r>
            <a:r>
              <a:rPr lang="en-GB" sz="1600" dirty="0"/>
              <a:t>is a pretty important part of </a:t>
            </a:r>
            <a:r>
              <a:rPr lang="en-GB" sz="1600" b="1" dirty="0"/>
              <a:t>life</a:t>
            </a:r>
            <a:r>
              <a:rPr lang="en-GB" sz="1600" dirty="0"/>
              <a:t>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14600D0-7E8B-89F3-9868-BEF55B9F0D25}"/>
              </a:ext>
            </a:extLst>
          </p:cNvPr>
          <p:cNvSpPr/>
          <p:nvPr/>
        </p:nvSpPr>
        <p:spPr>
          <a:xfrm>
            <a:off x="341395" y="2661919"/>
            <a:ext cx="3075833" cy="1993199"/>
          </a:xfrm>
          <a:custGeom>
            <a:avLst/>
            <a:gdLst>
              <a:gd name="connsiteX0" fmla="*/ 0 w 3075833"/>
              <a:gd name="connsiteY0" fmla="*/ 332206 h 1993199"/>
              <a:gd name="connsiteX1" fmla="*/ 332206 w 3075833"/>
              <a:gd name="connsiteY1" fmla="*/ 0 h 1993199"/>
              <a:gd name="connsiteX2" fmla="*/ 983290 w 3075833"/>
              <a:gd name="connsiteY2" fmla="*/ 0 h 1993199"/>
              <a:gd name="connsiteX3" fmla="*/ 1562031 w 3075833"/>
              <a:gd name="connsiteY3" fmla="*/ 0 h 1993199"/>
              <a:gd name="connsiteX4" fmla="*/ 2140772 w 3075833"/>
              <a:gd name="connsiteY4" fmla="*/ 0 h 1993199"/>
              <a:gd name="connsiteX5" fmla="*/ 2743627 w 3075833"/>
              <a:gd name="connsiteY5" fmla="*/ 0 h 1993199"/>
              <a:gd name="connsiteX6" fmla="*/ 3075833 w 3075833"/>
              <a:gd name="connsiteY6" fmla="*/ 332206 h 1993199"/>
              <a:gd name="connsiteX7" fmla="*/ 3075833 w 3075833"/>
              <a:gd name="connsiteY7" fmla="*/ 983312 h 1993199"/>
              <a:gd name="connsiteX8" fmla="*/ 3075833 w 3075833"/>
              <a:gd name="connsiteY8" fmla="*/ 1660993 h 1993199"/>
              <a:gd name="connsiteX9" fmla="*/ 2743627 w 3075833"/>
              <a:gd name="connsiteY9" fmla="*/ 1993199 h 1993199"/>
              <a:gd name="connsiteX10" fmla="*/ 2116658 w 3075833"/>
              <a:gd name="connsiteY10" fmla="*/ 1993199 h 1993199"/>
              <a:gd name="connsiteX11" fmla="*/ 1537917 w 3075833"/>
              <a:gd name="connsiteY11" fmla="*/ 1993199 h 1993199"/>
              <a:gd name="connsiteX12" fmla="*/ 959175 w 3075833"/>
              <a:gd name="connsiteY12" fmla="*/ 1993199 h 1993199"/>
              <a:gd name="connsiteX13" fmla="*/ 332206 w 3075833"/>
              <a:gd name="connsiteY13" fmla="*/ 1993199 h 1993199"/>
              <a:gd name="connsiteX14" fmla="*/ 0 w 3075833"/>
              <a:gd name="connsiteY14" fmla="*/ 1660993 h 1993199"/>
              <a:gd name="connsiteX15" fmla="*/ 0 w 3075833"/>
              <a:gd name="connsiteY15" fmla="*/ 970024 h 1993199"/>
              <a:gd name="connsiteX16" fmla="*/ 0 w 3075833"/>
              <a:gd name="connsiteY16" fmla="*/ 332206 h 199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75833" h="1993199" fill="none" extrusionOk="0">
                <a:moveTo>
                  <a:pt x="0" y="332206"/>
                </a:moveTo>
                <a:cubicBezTo>
                  <a:pt x="6972" y="151827"/>
                  <a:pt x="135365" y="31071"/>
                  <a:pt x="332206" y="0"/>
                </a:cubicBezTo>
                <a:cubicBezTo>
                  <a:pt x="529812" y="-645"/>
                  <a:pt x="724216" y="-11844"/>
                  <a:pt x="983290" y="0"/>
                </a:cubicBezTo>
                <a:cubicBezTo>
                  <a:pt x="1242364" y="11844"/>
                  <a:pt x="1441441" y="18569"/>
                  <a:pt x="1562031" y="0"/>
                </a:cubicBezTo>
                <a:cubicBezTo>
                  <a:pt x="1682621" y="-18569"/>
                  <a:pt x="1972598" y="-11387"/>
                  <a:pt x="2140772" y="0"/>
                </a:cubicBezTo>
                <a:cubicBezTo>
                  <a:pt x="2308946" y="11387"/>
                  <a:pt x="2494841" y="2656"/>
                  <a:pt x="2743627" y="0"/>
                </a:cubicBezTo>
                <a:cubicBezTo>
                  <a:pt x="2958413" y="-12306"/>
                  <a:pt x="3080135" y="145757"/>
                  <a:pt x="3075833" y="332206"/>
                </a:cubicBezTo>
                <a:cubicBezTo>
                  <a:pt x="3048022" y="634983"/>
                  <a:pt x="3048629" y="716247"/>
                  <a:pt x="3075833" y="983312"/>
                </a:cubicBezTo>
                <a:cubicBezTo>
                  <a:pt x="3103037" y="1250377"/>
                  <a:pt x="3044263" y="1344941"/>
                  <a:pt x="3075833" y="1660993"/>
                </a:cubicBezTo>
                <a:cubicBezTo>
                  <a:pt x="3071533" y="1849162"/>
                  <a:pt x="2948802" y="2008198"/>
                  <a:pt x="2743627" y="1993199"/>
                </a:cubicBezTo>
                <a:cubicBezTo>
                  <a:pt x="2519372" y="1963005"/>
                  <a:pt x="2327979" y="1978991"/>
                  <a:pt x="2116658" y="1993199"/>
                </a:cubicBezTo>
                <a:cubicBezTo>
                  <a:pt x="1905337" y="2007407"/>
                  <a:pt x="1659221" y="1997257"/>
                  <a:pt x="1537917" y="1993199"/>
                </a:cubicBezTo>
                <a:cubicBezTo>
                  <a:pt x="1416613" y="1989141"/>
                  <a:pt x="1199305" y="1990458"/>
                  <a:pt x="959175" y="1993199"/>
                </a:cubicBezTo>
                <a:cubicBezTo>
                  <a:pt x="719045" y="1995940"/>
                  <a:pt x="550936" y="1987253"/>
                  <a:pt x="332206" y="1993199"/>
                </a:cubicBezTo>
                <a:cubicBezTo>
                  <a:pt x="142014" y="1958489"/>
                  <a:pt x="-6389" y="1830638"/>
                  <a:pt x="0" y="1660993"/>
                </a:cubicBezTo>
                <a:cubicBezTo>
                  <a:pt x="2029" y="1364025"/>
                  <a:pt x="-1317" y="1221885"/>
                  <a:pt x="0" y="970024"/>
                </a:cubicBezTo>
                <a:cubicBezTo>
                  <a:pt x="1317" y="718163"/>
                  <a:pt x="-31879" y="469705"/>
                  <a:pt x="0" y="332206"/>
                </a:cubicBezTo>
                <a:close/>
              </a:path>
              <a:path w="3075833" h="1993199" stroke="0" extrusionOk="0">
                <a:moveTo>
                  <a:pt x="0" y="332206"/>
                </a:moveTo>
                <a:cubicBezTo>
                  <a:pt x="-4580" y="131039"/>
                  <a:pt x="126622" y="-18444"/>
                  <a:pt x="332206" y="0"/>
                </a:cubicBezTo>
                <a:cubicBezTo>
                  <a:pt x="500450" y="24335"/>
                  <a:pt x="672189" y="6430"/>
                  <a:pt x="886833" y="0"/>
                </a:cubicBezTo>
                <a:cubicBezTo>
                  <a:pt x="1101477" y="-6430"/>
                  <a:pt x="1267986" y="-24574"/>
                  <a:pt x="1441460" y="0"/>
                </a:cubicBezTo>
                <a:cubicBezTo>
                  <a:pt x="1614934" y="24574"/>
                  <a:pt x="1728820" y="-17273"/>
                  <a:pt x="1996086" y="0"/>
                </a:cubicBezTo>
                <a:cubicBezTo>
                  <a:pt x="2263352" y="17273"/>
                  <a:pt x="2533671" y="4509"/>
                  <a:pt x="2743627" y="0"/>
                </a:cubicBezTo>
                <a:cubicBezTo>
                  <a:pt x="2941355" y="38689"/>
                  <a:pt x="3087409" y="144439"/>
                  <a:pt x="3075833" y="332206"/>
                </a:cubicBezTo>
                <a:cubicBezTo>
                  <a:pt x="3089365" y="602898"/>
                  <a:pt x="3067013" y="839136"/>
                  <a:pt x="3075833" y="1009887"/>
                </a:cubicBezTo>
                <a:cubicBezTo>
                  <a:pt x="3084653" y="1180638"/>
                  <a:pt x="3066396" y="1529893"/>
                  <a:pt x="3075833" y="1660993"/>
                </a:cubicBezTo>
                <a:cubicBezTo>
                  <a:pt x="3074801" y="1867762"/>
                  <a:pt x="2944743" y="1951146"/>
                  <a:pt x="2743627" y="1993199"/>
                </a:cubicBezTo>
                <a:cubicBezTo>
                  <a:pt x="2478002" y="2005866"/>
                  <a:pt x="2366619" y="1985967"/>
                  <a:pt x="2116658" y="1993199"/>
                </a:cubicBezTo>
                <a:cubicBezTo>
                  <a:pt x="1866697" y="2000431"/>
                  <a:pt x="1804537" y="2012365"/>
                  <a:pt x="1586145" y="1993199"/>
                </a:cubicBezTo>
                <a:cubicBezTo>
                  <a:pt x="1367753" y="1974033"/>
                  <a:pt x="1180596" y="2012830"/>
                  <a:pt x="983290" y="1993199"/>
                </a:cubicBezTo>
                <a:cubicBezTo>
                  <a:pt x="785984" y="1973568"/>
                  <a:pt x="589290" y="1972640"/>
                  <a:pt x="332206" y="1993199"/>
                </a:cubicBezTo>
                <a:cubicBezTo>
                  <a:pt x="129556" y="2032350"/>
                  <a:pt x="7436" y="1834954"/>
                  <a:pt x="0" y="1660993"/>
                </a:cubicBezTo>
                <a:cubicBezTo>
                  <a:pt x="18534" y="1486648"/>
                  <a:pt x="32417" y="1281333"/>
                  <a:pt x="0" y="970024"/>
                </a:cubicBezTo>
                <a:cubicBezTo>
                  <a:pt x="-32417" y="658715"/>
                  <a:pt x="4899" y="640063"/>
                  <a:pt x="0" y="332206"/>
                </a:cubicBezTo>
                <a:close/>
              </a:path>
            </a:pathLst>
          </a:custGeom>
          <a:solidFill>
            <a:schemeClr val="bg2"/>
          </a:solidFill>
          <a:ln w="285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7293357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Like our </a:t>
            </a:r>
            <a:r>
              <a:rPr lang="en-GB" sz="1600" b="1" dirty="0"/>
              <a:t>feelings</a:t>
            </a:r>
            <a:r>
              <a:rPr lang="en-GB" sz="1600" dirty="0"/>
              <a:t>, the </a:t>
            </a:r>
            <a:r>
              <a:rPr lang="en-GB" sz="1600" b="1" dirty="0"/>
              <a:t>human body </a:t>
            </a:r>
            <a:r>
              <a:rPr lang="en-GB" sz="1600" dirty="0"/>
              <a:t>can be pretty </a:t>
            </a:r>
            <a:r>
              <a:rPr lang="en-GB" sz="1600" b="1" dirty="0"/>
              <a:t>complicated</a:t>
            </a:r>
            <a:r>
              <a:rPr lang="en-GB" sz="1600" dirty="0"/>
              <a:t>! What happens to us can make our bodies </a:t>
            </a:r>
            <a:r>
              <a:rPr lang="en-GB" sz="1600" b="1" dirty="0"/>
              <a:t>produce</a:t>
            </a:r>
            <a:r>
              <a:rPr lang="en-GB" sz="1600" dirty="0"/>
              <a:t> </a:t>
            </a:r>
            <a:r>
              <a:rPr lang="en-GB" sz="1600" b="1" dirty="0"/>
              <a:t>chemicals</a:t>
            </a:r>
            <a:r>
              <a:rPr lang="en-GB" sz="1600" dirty="0"/>
              <a:t> that can </a:t>
            </a:r>
            <a:r>
              <a:rPr lang="en-GB" sz="1600" b="1" dirty="0"/>
              <a:t>affect</a:t>
            </a:r>
            <a:r>
              <a:rPr lang="en-GB" sz="1600" dirty="0"/>
              <a:t> </a:t>
            </a:r>
            <a:r>
              <a:rPr lang="en-GB" sz="1600" b="1" dirty="0"/>
              <a:t>how</a:t>
            </a:r>
            <a:r>
              <a:rPr lang="en-GB" sz="1600" dirty="0"/>
              <a:t> </a:t>
            </a:r>
            <a:r>
              <a:rPr lang="en-GB" sz="1600" b="1" dirty="0"/>
              <a:t>we</a:t>
            </a:r>
            <a:r>
              <a:rPr lang="en-GB" sz="1600" dirty="0"/>
              <a:t> </a:t>
            </a:r>
            <a:r>
              <a:rPr lang="en-GB" sz="1600" b="1" dirty="0"/>
              <a:t>feel</a:t>
            </a:r>
            <a:r>
              <a:rPr lang="en-GB" sz="1600" dirty="0"/>
              <a:t>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FA9525-13DD-B65C-943C-2AF272A42AA1}"/>
              </a:ext>
            </a:extLst>
          </p:cNvPr>
          <p:cNvSpPr/>
          <p:nvPr/>
        </p:nvSpPr>
        <p:spPr>
          <a:xfrm>
            <a:off x="348086" y="5019040"/>
            <a:ext cx="3075833" cy="1289721"/>
          </a:xfrm>
          <a:custGeom>
            <a:avLst/>
            <a:gdLst>
              <a:gd name="connsiteX0" fmla="*/ 0 w 3075833"/>
              <a:gd name="connsiteY0" fmla="*/ 214958 h 1289721"/>
              <a:gd name="connsiteX1" fmla="*/ 214958 w 3075833"/>
              <a:gd name="connsiteY1" fmla="*/ 0 h 1289721"/>
              <a:gd name="connsiteX2" fmla="*/ 929356 w 3075833"/>
              <a:gd name="connsiteY2" fmla="*/ 0 h 1289721"/>
              <a:gd name="connsiteX3" fmla="*/ 1564376 w 3075833"/>
              <a:gd name="connsiteY3" fmla="*/ 0 h 1289721"/>
              <a:gd name="connsiteX4" fmla="*/ 2199396 w 3075833"/>
              <a:gd name="connsiteY4" fmla="*/ 0 h 1289721"/>
              <a:gd name="connsiteX5" fmla="*/ 2860875 w 3075833"/>
              <a:gd name="connsiteY5" fmla="*/ 0 h 1289721"/>
              <a:gd name="connsiteX6" fmla="*/ 3075833 w 3075833"/>
              <a:gd name="connsiteY6" fmla="*/ 214958 h 1289721"/>
              <a:gd name="connsiteX7" fmla="*/ 3075833 w 3075833"/>
              <a:gd name="connsiteY7" fmla="*/ 636262 h 1289721"/>
              <a:gd name="connsiteX8" fmla="*/ 3075833 w 3075833"/>
              <a:gd name="connsiteY8" fmla="*/ 1074763 h 1289721"/>
              <a:gd name="connsiteX9" fmla="*/ 2860875 w 3075833"/>
              <a:gd name="connsiteY9" fmla="*/ 1289721 h 1289721"/>
              <a:gd name="connsiteX10" fmla="*/ 2172937 w 3075833"/>
              <a:gd name="connsiteY10" fmla="*/ 1289721 h 1289721"/>
              <a:gd name="connsiteX11" fmla="*/ 1537917 w 3075833"/>
              <a:gd name="connsiteY11" fmla="*/ 1289721 h 1289721"/>
              <a:gd name="connsiteX12" fmla="*/ 902896 w 3075833"/>
              <a:gd name="connsiteY12" fmla="*/ 1289721 h 1289721"/>
              <a:gd name="connsiteX13" fmla="*/ 214958 w 3075833"/>
              <a:gd name="connsiteY13" fmla="*/ 1289721 h 1289721"/>
              <a:gd name="connsiteX14" fmla="*/ 0 w 3075833"/>
              <a:gd name="connsiteY14" fmla="*/ 1074763 h 1289721"/>
              <a:gd name="connsiteX15" fmla="*/ 0 w 3075833"/>
              <a:gd name="connsiteY15" fmla="*/ 627664 h 1289721"/>
              <a:gd name="connsiteX16" fmla="*/ 0 w 3075833"/>
              <a:gd name="connsiteY16" fmla="*/ 214958 h 1289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75833" h="1289721" fill="none" extrusionOk="0">
                <a:moveTo>
                  <a:pt x="0" y="214958"/>
                </a:moveTo>
                <a:cubicBezTo>
                  <a:pt x="23348" y="106599"/>
                  <a:pt x="89526" y="15603"/>
                  <a:pt x="214958" y="0"/>
                </a:cubicBezTo>
                <a:cubicBezTo>
                  <a:pt x="475793" y="938"/>
                  <a:pt x="599170" y="-27808"/>
                  <a:pt x="929356" y="0"/>
                </a:cubicBezTo>
                <a:cubicBezTo>
                  <a:pt x="1259542" y="27808"/>
                  <a:pt x="1260974" y="8085"/>
                  <a:pt x="1564376" y="0"/>
                </a:cubicBezTo>
                <a:cubicBezTo>
                  <a:pt x="1867778" y="-8085"/>
                  <a:pt x="1933939" y="-24065"/>
                  <a:pt x="2199396" y="0"/>
                </a:cubicBezTo>
                <a:cubicBezTo>
                  <a:pt x="2464853" y="24065"/>
                  <a:pt x="2688871" y="29487"/>
                  <a:pt x="2860875" y="0"/>
                </a:cubicBezTo>
                <a:cubicBezTo>
                  <a:pt x="2994613" y="-5903"/>
                  <a:pt x="3079341" y="93813"/>
                  <a:pt x="3075833" y="214958"/>
                </a:cubicBezTo>
                <a:cubicBezTo>
                  <a:pt x="3075832" y="379347"/>
                  <a:pt x="3083498" y="434915"/>
                  <a:pt x="3075833" y="636262"/>
                </a:cubicBezTo>
                <a:cubicBezTo>
                  <a:pt x="3068168" y="837609"/>
                  <a:pt x="3077049" y="919407"/>
                  <a:pt x="3075833" y="1074763"/>
                </a:cubicBezTo>
                <a:cubicBezTo>
                  <a:pt x="3059827" y="1210966"/>
                  <a:pt x="2991747" y="1298121"/>
                  <a:pt x="2860875" y="1289721"/>
                </a:cubicBezTo>
                <a:cubicBezTo>
                  <a:pt x="2661470" y="1317881"/>
                  <a:pt x="2427313" y="1314506"/>
                  <a:pt x="2172937" y="1289721"/>
                </a:cubicBezTo>
                <a:cubicBezTo>
                  <a:pt x="1918561" y="1264936"/>
                  <a:pt x="1854910" y="1308159"/>
                  <a:pt x="1537917" y="1289721"/>
                </a:cubicBezTo>
                <a:cubicBezTo>
                  <a:pt x="1220924" y="1271283"/>
                  <a:pt x="1077262" y="1265743"/>
                  <a:pt x="902896" y="1289721"/>
                </a:cubicBezTo>
                <a:cubicBezTo>
                  <a:pt x="728530" y="1313699"/>
                  <a:pt x="416728" y="1311978"/>
                  <a:pt x="214958" y="1289721"/>
                </a:cubicBezTo>
                <a:cubicBezTo>
                  <a:pt x="95491" y="1285853"/>
                  <a:pt x="-8570" y="1174934"/>
                  <a:pt x="0" y="1074763"/>
                </a:cubicBezTo>
                <a:cubicBezTo>
                  <a:pt x="-14145" y="930507"/>
                  <a:pt x="-12336" y="732968"/>
                  <a:pt x="0" y="627664"/>
                </a:cubicBezTo>
                <a:cubicBezTo>
                  <a:pt x="12336" y="522360"/>
                  <a:pt x="-2250" y="319071"/>
                  <a:pt x="0" y="214958"/>
                </a:cubicBezTo>
                <a:close/>
              </a:path>
              <a:path w="3075833" h="1289721" stroke="0" extrusionOk="0">
                <a:moveTo>
                  <a:pt x="0" y="214958"/>
                </a:moveTo>
                <a:cubicBezTo>
                  <a:pt x="-6056" y="72844"/>
                  <a:pt x="86117" y="-8444"/>
                  <a:pt x="214958" y="0"/>
                </a:cubicBezTo>
                <a:cubicBezTo>
                  <a:pt x="453594" y="-28020"/>
                  <a:pt x="564387" y="12366"/>
                  <a:pt x="823519" y="0"/>
                </a:cubicBezTo>
                <a:cubicBezTo>
                  <a:pt x="1082651" y="-12366"/>
                  <a:pt x="1223929" y="-20717"/>
                  <a:pt x="1432080" y="0"/>
                </a:cubicBezTo>
                <a:cubicBezTo>
                  <a:pt x="1640231" y="20717"/>
                  <a:pt x="1829374" y="25014"/>
                  <a:pt x="2040641" y="0"/>
                </a:cubicBezTo>
                <a:cubicBezTo>
                  <a:pt x="2251908" y="-25014"/>
                  <a:pt x="2508766" y="33342"/>
                  <a:pt x="2860875" y="0"/>
                </a:cubicBezTo>
                <a:cubicBezTo>
                  <a:pt x="2982693" y="8412"/>
                  <a:pt x="3082068" y="93927"/>
                  <a:pt x="3075833" y="214958"/>
                </a:cubicBezTo>
                <a:cubicBezTo>
                  <a:pt x="3073501" y="394911"/>
                  <a:pt x="3065064" y="477603"/>
                  <a:pt x="3075833" y="653459"/>
                </a:cubicBezTo>
                <a:cubicBezTo>
                  <a:pt x="3086602" y="829315"/>
                  <a:pt x="3082439" y="952140"/>
                  <a:pt x="3075833" y="1074763"/>
                </a:cubicBezTo>
                <a:cubicBezTo>
                  <a:pt x="3074966" y="1213067"/>
                  <a:pt x="2990008" y="1264898"/>
                  <a:pt x="2860875" y="1289721"/>
                </a:cubicBezTo>
                <a:cubicBezTo>
                  <a:pt x="2718123" y="1301330"/>
                  <a:pt x="2445205" y="1266426"/>
                  <a:pt x="2172937" y="1289721"/>
                </a:cubicBezTo>
                <a:cubicBezTo>
                  <a:pt x="1900669" y="1313016"/>
                  <a:pt x="1800360" y="1290525"/>
                  <a:pt x="1590835" y="1289721"/>
                </a:cubicBezTo>
                <a:cubicBezTo>
                  <a:pt x="1381310" y="1288917"/>
                  <a:pt x="1235286" y="1313457"/>
                  <a:pt x="929356" y="1289721"/>
                </a:cubicBezTo>
                <a:cubicBezTo>
                  <a:pt x="623426" y="1265985"/>
                  <a:pt x="480807" y="1264948"/>
                  <a:pt x="214958" y="1289721"/>
                </a:cubicBezTo>
                <a:cubicBezTo>
                  <a:pt x="84672" y="1313337"/>
                  <a:pt x="15711" y="1173386"/>
                  <a:pt x="0" y="1074763"/>
                </a:cubicBezTo>
                <a:cubicBezTo>
                  <a:pt x="-1740" y="910755"/>
                  <a:pt x="-22311" y="817777"/>
                  <a:pt x="0" y="627664"/>
                </a:cubicBezTo>
                <a:cubicBezTo>
                  <a:pt x="22311" y="437551"/>
                  <a:pt x="-4190" y="411634"/>
                  <a:pt x="0" y="214958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7293357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That means </a:t>
            </a:r>
            <a:r>
              <a:rPr lang="en-GB" sz="1600" b="1" dirty="0"/>
              <a:t>actions</a:t>
            </a:r>
            <a:r>
              <a:rPr lang="en-GB" sz="1600" dirty="0"/>
              <a:t> we take can make us feel good. How we are </a:t>
            </a:r>
            <a:r>
              <a:rPr lang="en-GB" sz="1600" b="1" dirty="0"/>
              <a:t>treated</a:t>
            </a:r>
            <a:r>
              <a:rPr lang="en-GB" sz="1600" dirty="0"/>
              <a:t> can also change our </a:t>
            </a:r>
            <a:r>
              <a:rPr lang="en-GB" sz="1600" b="1" dirty="0"/>
              <a:t>mood</a:t>
            </a:r>
            <a:r>
              <a:rPr lang="en-GB" sz="1600" dirty="0"/>
              <a:t>. </a:t>
            </a:r>
          </a:p>
        </p:txBody>
      </p: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3A63F53-49F8-0EDD-811C-BB729BEFBC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73" r="28053"/>
          <a:stretch/>
        </p:blipFill>
        <p:spPr>
          <a:xfrm>
            <a:off x="3824011" y="1356699"/>
            <a:ext cx="4971902" cy="51489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269434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D41B5F98-E304-6454-7415-01980AFE13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49" y="93817"/>
            <a:ext cx="930329" cy="7930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A30A1A-D2E6-0BD7-A895-9DC481AAAAD7}"/>
              </a:ext>
            </a:extLst>
          </p:cNvPr>
          <p:cNvSpPr txBox="1">
            <a:spLocks/>
          </p:cNvSpPr>
          <p:nvPr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GB" sz="2500" b="1" dirty="0">
                <a:solidFill>
                  <a:srgbClr val="FFFFFF"/>
                </a:solidFill>
                <a:cs typeface="Century Gothic"/>
              </a:rPr>
              <a:t>Be informed: And I’m feeling good</a:t>
            </a:r>
            <a:endParaRPr lang="en-GB" sz="2500" b="1" dirty="0">
              <a:solidFill>
                <a:srgbClr val="FFFFFF"/>
              </a:solidFill>
              <a:highlight>
                <a:srgbClr val="FFFF00"/>
              </a:highlight>
              <a:cs typeface="Century Gothic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FA9525-13DD-B65C-943C-2AF272A42AA1}"/>
              </a:ext>
            </a:extLst>
          </p:cNvPr>
          <p:cNvSpPr/>
          <p:nvPr/>
        </p:nvSpPr>
        <p:spPr>
          <a:xfrm>
            <a:off x="348086" y="5642043"/>
            <a:ext cx="8454517" cy="904674"/>
          </a:xfrm>
          <a:custGeom>
            <a:avLst/>
            <a:gdLst>
              <a:gd name="connsiteX0" fmla="*/ 0 w 8454517"/>
              <a:gd name="connsiteY0" fmla="*/ 150782 h 904674"/>
              <a:gd name="connsiteX1" fmla="*/ 150782 w 8454517"/>
              <a:gd name="connsiteY1" fmla="*/ 0 h 904674"/>
              <a:gd name="connsiteX2" fmla="*/ 667136 w 8454517"/>
              <a:gd name="connsiteY2" fmla="*/ 0 h 904674"/>
              <a:gd name="connsiteX3" fmla="*/ 1183489 w 8454517"/>
              <a:gd name="connsiteY3" fmla="*/ 0 h 904674"/>
              <a:gd name="connsiteX4" fmla="*/ 1944432 w 8454517"/>
              <a:gd name="connsiteY4" fmla="*/ 0 h 904674"/>
              <a:gd name="connsiteX5" fmla="*/ 2623844 w 8454517"/>
              <a:gd name="connsiteY5" fmla="*/ 0 h 904674"/>
              <a:gd name="connsiteX6" fmla="*/ 3221728 w 8454517"/>
              <a:gd name="connsiteY6" fmla="*/ 0 h 904674"/>
              <a:gd name="connsiteX7" fmla="*/ 3819611 w 8454517"/>
              <a:gd name="connsiteY7" fmla="*/ 0 h 904674"/>
              <a:gd name="connsiteX8" fmla="*/ 4417494 w 8454517"/>
              <a:gd name="connsiteY8" fmla="*/ 0 h 904674"/>
              <a:gd name="connsiteX9" fmla="*/ 5096907 w 8454517"/>
              <a:gd name="connsiteY9" fmla="*/ 0 h 904674"/>
              <a:gd name="connsiteX10" fmla="*/ 5531731 w 8454517"/>
              <a:gd name="connsiteY10" fmla="*/ 0 h 904674"/>
              <a:gd name="connsiteX11" fmla="*/ 6374203 w 8454517"/>
              <a:gd name="connsiteY11" fmla="*/ 0 h 904674"/>
              <a:gd name="connsiteX12" fmla="*/ 6809027 w 8454517"/>
              <a:gd name="connsiteY12" fmla="*/ 0 h 904674"/>
              <a:gd name="connsiteX13" fmla="*/ 7488440 w 8454517"/>
              <a:gd name="connsiteY13" fmla="*/ 0 h 904674"/>
              <a:gd name="connsiteX14" fmla="*/ 8303735 w 8454517"/>
              <a:gd name="connsiteY14" fmla="*/ 0 h 904674"/>
              <a:gd name="connsiteX15" fmla="*/ 8454517 w 8454517"/>
              <a:gd name="connsiteY15" fmla="*/ 150782 h 904674"/>
              <a:gd name="connsiteX16" fmla="*/ 8454517 w 8454517"/>
              <a:gd name="connsiteY16" fmla="*/ 753892 h 904674"/>
              <a:gd name="connsiteX17" fmla="*/ 8303735 w 8454517"/>
              <a:gd name="connsiteY17" fmla="*/ 904674 h 904674"/>
              <a:gd name="connsiteX18" fmla="*/ 7787381 w 8454517"/>
              <a:gd name="connsiteY18" fmla="*/ 904674 h 904674"/>
              <a:gd name="connsiteX19" fmla="*/ 7352557 w 8454517"/>
              <a:gd name="connsiteY19" fmla="*/ 904674 h 904674"/>
              <a:gd name="connsiteX20" fmla="*/ 6917733 w 8454517"/>
              <a:gd name="connsiteY20" fmla="*/ 904674 h 904674"/>
              <a:gd name="connsiteX21" fmla="*/ 6319850 w 8454517"/>
              <a:gd name="connsiteY21" fmla="*/ 904674 h 904674"/>
              <a:gd name="connsiteX22" fmla="*/ 5721967 w 8454517"/>
              <a:gd name="connsiteY22" fmla="*/ 904674 h 904674"/>
              <a:gd name="connsiteX23" fmla="*/ 5205613 w 8454517"/>
              <a:gd name="connsiteY23" fmla="*/ 904674 h 904674"/>
              <a:gd name="connsiteX24" fmla="*/ 4526200 w 8454517"/>
              <a:gd name="connsiteY24" fmla="*/ 904674 h 904674"/>
              <a:gd name="connsiteX25" fmla="*/ 4091376 w 8454517"/>
              <a:gd name="connsiteY25" fmla="*/ 904674 h 904674"/>
              <a:gd name="connsiteX26" fmla="*/ 3656552 w 8454517"/>
              <a:gd name="connsiteY26" fmla="*/ 904674 h 904674"/>
              <a:gd name="connsiteX27" fmla="*/ 2977139 w 8454517"/>
              <a:gd name="connsiteY27" fmla="*/ 904674 h 904674"/>
              <a:gd name="connsiteX28" fmla="*/ 2542315 w 8454517"/>
              <a:gd name="connsiteY28" fmla="*/ 904674 h 904674"/>
              <a:gd name="connsiteX29" fmla="*/ 1862902 w 8454517"/>
              <a:gd name="connsiteY29" fmla="*/ 904674 h 904674"/>
              <a:gd name="connsiteX30" fmla="*/ 1101960 w 8454517"/>
              <a:gd name="connsiteY30" fmla="*/ 904674 h 904674"/>
              <a:gd name="connsiteX31" fmla="*/ 150782 w 8454517"/>
              <a:gd name="connsiteY31" fmla="*/ 904674 h 904674"/>
              <a:gd name="connsiteX32" fmla="*/ 0 w 8454517"/>
              <a:gd name="connsiteY32" fmla="*/ 753892 h 904674"/>
              <a:gd name="connsiteX33" fmla="*/ 0 w 8454517"/>
              <a:gd name="connsiteY33" fmla="*/ 150782 h 90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454517" h="904674" fill="none" extrusionOk="0">
                <a:moveTo>
                  <a:pt x="0" y="150782"/>
                </a:moveTo>
                <a:cubicBezTo>
                  <a:pt x="20152" y="63428"/>
                  <a:pt x="62326" y="-15590"/>
                  <a:pt x="150782" y="0"/>
                </a:cubicBezTo>
                <a:cubicBezTo>
                  <a:pt x="258425" y="-12544"/>
                  <a:pt x="551422" y="-24616"/>
                  <a:pt x="667136" y="0"/>
                </a:cubicBezTo>
                <a:cubicBezTo>
                  <a:pt x="782850" y="24616"/>
                  <a:pt x="1071444" y="-7940"/>
                  <a:pt x="1183489" y="0"/>
                </a:cubicBezTo>
                <a:cubicBezTo>
                  <a:pt x="1295534" y="7940"/>
                  <a:pt x="1780307" y="23848"/>
                  <a:pt x="1944432" y="0"/>
                </a:cubicBezTo>
                <a:cubicBezTo>
                  <a:pt x="2108557" y="-23848"/>
                  <a:pt x="2350835" y="-7107"/>
                  <a:pt x="2623844" y="0"/>
                </a:cubicBezTo>
                <a:cubicBezTo>
                  <a:pt x="2896853" y="7107"/>
                  <a:pt x="2938511" y="-2977"/>
                  <a:pt x="3221728" y="0"/>
                </a:cubicBezTo>
                <a:cubicBezTo>
                  <a:pt x="3504945" y="2977"/>
                  <a:pt x="3606277" y="-17074"/>
                  <a:pt x="3819611" y="0"/>
                </a:cubicBezTo>
                <a:cubicBezTo>
                  <a:pt x="4032945" y="17074"/>
                  <a:pt x="4148498" y="-9362"/>
                  <a:pt x="4417494" y="0"/>
                </a:cubicBezTo>
                <a:cubicBezTo>
                  <a:pt x="4686490" y="9362"/>
                  <a:pt x="4830483" y="-30459"/>
                  <a:pt x="5096907" y="0"/>
                </a:cubicBezTo>
                <a:cubicBezTo>
                  <a:pt x="5363331" y="30459"/>
                  <a:pt x="5340738" y="-20633"/>
                  <a:pt x="5531731" y="0"/>
                </a:cubicBezTo>
                <a:cubicBezTo>
                  <a:pt x="5722724" y="20633"/>
                  <a:pt x="6068090" y="-27987"/>
                  <a:pt x="6374203" y="0"/>
                </a:cubicBezTo>
                <a:cubicBezTo>
                  <a:pt x="6680316" y="27987"/>
                  <a:pt x="6635924" y="-3640"/>
                  <a:pt x="6809027" y="0"/>
                </a:cubicBezTo>
                <a:cubicBezTo>
                  <a:pt x="6982130" y="3640"/>
                  <a:pt x="7241040" y="-10972"/>
                  <a:pt x="7488440" y="0"/>
                </a:cubicBezTo>
                <a:cubicBezTo>
                  <a:pt x="7735840" y="10972"/>
                  <a:pt x="8099927" y="13555"/>
                  <a:pt x="8303735" y="0"/>
                </a:cubicBezTo>
                <a:cubicBezTo>
                  <a:pt x="8381995" y="-7727"/>
                  <a:pt x="8457215" y="64627"/>
                  <a:pt x="8454517" y="150782"/>
                </a:cubicBezTo>
                <a:cubicBezTo>
                  <a:pt x="8450869" y="423589"/>
                  <a:pt x="8442953" y="612238"/>
                  <a:pt x="8454517" y="753892"/>
                </a:cubicBezTo>
                <a:cubicBezTo>
                  <a:pt x="8448722" y="846072"/>
                  <a:pt x="8379802" y="905501"/>
                  <a:pt x="8303735" y="904674"/>
                </a:cubicBezTo>
                <a:cubicBezTo>
                  <a:pt x="8073526" y="906853"/>
                  <a:pt x="7970443" y="880637"/>
                  <a:pt x="7787381" y="904674"/>
                </a:cubicBezTo>
                <a:cubicBezTo>
                  <a:pt x="7604319" y="928711"/>
                  <a:pt x="7562753" y="918856"/>
                  <a:pt x="7352557" y="904674"/>
                </a:cubicBezTo>
                <a:cubicBezTo>
                  <a:pt x="7142361" y="890492"/>
                  <a:pt x="7066643" y="896846"/>
                  <a:pt x="6917733" y="904674"/>
                </a:cubicBezTo>
                <a:cubicBezTo>
                  <a:pt x="6768823" y="912502"/>
                  <a:pt x="6513415" y="906304"/>
                  <a:pt x="6319850" y="904674"/>
                </a:cubicBezTo>
                <a:cubicBezTo>
                  <a:pt x="6126285" y="903044"/>
                  <a:pt x="5961508" y="928901"/>
                  <a:pt x="5721967" y="904674"/>
                </a:cubicBezTo>
                <a:cubicBezTo>
                  <a:pt x="5482426" y="880447"/>
                  <a:pt x="5392883" y="926852"/>
                  <a:pt x="5205613" y="904674"/>
                </a:cubicBezTo>
                <a:cubicBezTo>
                  <a:pt x="5018343" y="882496"/>
                  <a:pt x="4691545" y="885675"/>
                  <a:pt x="4526200" y="904674"/>
                </a:cubicBezTo>
                <a:cubicBezTo>
                  <a:pt x="4360855" y="923673"/>
                  <a:pt x="4297239" y="911601"/>
                  <a:pt x="4091376" y="904674"/>
                </a:cubicBezTo>
                <a:cubicBezTo>
                  <a:pt x="3885513" y="897747"/>
                  <a:pt x="3819073" y="905016"/>
                  <a:pt x="3656552" y="904674"/>
                </a:cubicBezTo>
                <a:cubicBezTo>
                  <a:pt x="3494031" y="904332"/>
                  <a:pt x="3309775" y="936119"/>
                  <a:pt x="2977139" y="904674"/>
                </a:cubicBezTo>
                <a:cubicBezTo>
                  <a:pt x="2644503" y="873229"/>
                  <a:pt x="2747884" y="893799"/>
                  <a:pt x="2542315" y="904674"/>
                </a:cubicBezTo>
                <a:cubicBezTo>
                  <a:pt x="2336746" y="915549"/>
                  <a:pt x="2062270" y="905413"/>
                  <a:pt x="1862902" y="904674"/>
                </a:cubicBezTo>
                <a:cubicBezTo>
                  <a:pt x="1663534" y="903935"/>
                  <a:pt x="1362474" y="932883"/>
                  <a:pt x="1101960" y="904674"/>
                </a:cubicBezTo>
                <a:cubicBezTo>
                  <a:pt x="841446" y="876465"/>
                  <a:pt x="625770" y="922347"/>
                  <a:pt x="150782" y="904674"/>
                </a:cubicBezTo>
                <a:cubicBezTo>
                  <a:pt x="60084" y="897710"/>
                  <a:pt x="378" y="843314"/>
                  <a:pt x="0" y="753892"/>
                </a:cubicBezTo>
                <a:cubicBezTo>
                  <a:pt x="9822" y="563786"/>
                  <a:pt x="-23815" y="363281"/>
                  <a:pt x="0" y="150782"/>
                </a:cubicBezTo>
                <a:close/>
              </a:path>
              <a:path w="8454517" h="904674" stroke="0" extrusionOk="0">
                <a:moveTo>
                  <a:pt x="0" y="150782"/>
                </a:moveTo>
                <a:cubicBezTo>
                  <a:pt x="-2872" y="56412"/>
                  <a:pt x="57082" y="-8696"/>
                  <a:pt x="150782" y="0"/>
                </a:cubicBezTo>
                <a:cubicBezTo>
                  <a:pt x="327130" y="-24567"/>
                  <a:pt x="531666" y="15854"/>
                  <a:pt x="667136" y="0"/>
                </a:cubicBezTo>
                <a:cubicBezTo>
                  <a:pt x="802606" y="-15854"/>
                  <a:pt x="1029484" y="-4793"/>
                  <a:pt x="1183489" y="0"/>
                </a:cubicBezTo>
                <a:cubicBezTo>
                  <a:pt x="1337494" y="4793"/>
                  <a:pt x="1562894" y="362"/>
                  <a:pt x="1699843" y="0"/>
                </a:cubicBezTo>
                <a:cubicBezTo>
                  <a:pt x="1836792" y="-362"/>
                  <a:pt x="2015216" y="-10392"/>
                  <a:pt x="2216197" y="0"/>
                </a:cubicBezTo>
                <a:cubicBezTo>
                  <a:pt x="2417178" y="10392"/>
                  <a:pt x="2687851" y="17245"/>
                  <a:pt x="2814080" y="0"/>
                </a:cubicBezTo>
                <a:cubicBezTo>
                  <a:pt x="2940309" y="-17245"/>
                  <a:pt x="3248180" y="24402"/>
                  <a:pt x="3575022" y="0"/>
                </a:cubicBezTo>
                <a:cubicBezTo>
                  <a:pt x="3901864" y="-24402"/>
                  <a:pt x="3859848" y="-2882"/>
                  <a:pt x="4091376" y="0"/>
                </a:cubicBezTo>
                <a:cubicBezTo>
                  <a:pt x="4322904" y="2882"/>
                  <a:pt x="4636433" y="11090"/>
                  <a:pt x="4933848" y="0"/>
                </a:cubicBezTo>
                <a:cubicBezTo>
                  <a:pt x="5231263" y="-11090"/>
                  <a:pt x="5412099" y="11351"/>
                  <a:pt x="5531731" y="0"/>
                </a:cubicBezTo>
                <a:cubicBezTo>
                  <a:pt x="5651363" y="-11351"/>
                  <a:pt x="5976250" y="-16117"/>
                  <a:pt x="6129614" y="0"/>
                </a:cubicBezTo>
                <a:cubicBezTo>
                  <a:pt x="6282978" y="16117"/>
                  <a:pt x="6618760" y="-29373"/>
                  <a:pt x="6809027" y="0"/>
                </a:cubicBezTo>
                <a:cubicBezTo>
                  <a:pt x="6999294" y="29373"/>
                  <a:pt x="7079258" y="14656"/>
                  <a:pt x="7243851" y="0"/>
                </a:cubicBezTo>
                <a:cubicBezTo>
                  <a:pt x="7408444" y="-14656"/>
                  <a:pt x="7970701" y="52318"/>
                  <a:pt x="8303735" y="0"/>
                </a:cubicBezTo>
                <a:cubicBezTo>
                  <a:pt x="8380498" y="-14110"/>
                  <a:pt x="8458435" y="77566"/>
                  <a:pt x="8454517" y="150782"/>
                </a:cubicBezTo>
                <a:cubicBezTo>
                  <a:pt x="8426486" y="366983"/>
                  <a:pt x="8449637" y="581654"/>
                  <a:pt x="8454517" y="753892"/>
                </a:cubicBezTo>
                <a:cubicBezTo>
                  <a:pt x="8435763" y="842345"/>
                  <a:pt x="8376030" y="914797"/>
                  <a:pt x="8303735" y="904674"/>
                </a:cubicBezTo>
                <a:cubicBezTo>
                  <a:pt x="8173761" y="893068"/>
                  <a:pt x="7848531" y="878202"/>
                  <a:pt x="7705852" y="904674"/>
                </a:cubicBezTo>
                <a:cubicBezTo>
                  <a:pt x="7563173" y="931146"/>
                  <a:pt x="7164619" y="936127"/>
                  <a:pt x="6944910" y="904674"/>
                </a:cubicBezTo>
                <a:cubicBezTo>
                  <a:pt x="6725201" y="873221"/>
                  <a:pt x="6601617" y="884270"/>
                  <a:pt x="6510085" y="904674"/>
                </a:cubicBezTo>
                <a:cubicBezTo>
                  <a:pt x="6418554" y="925078"/>
                  <a:pt x="6106069" y="918867"/>
                  <a:pt x="5912202" y="904674"/>
                </a:cubicBezTo>
                <a:cubicBezTo>
                  <a:pt x="5718335" y="890481"/>
                  <a:pt x="5533044" y="921089"/>
                  <a:pt x="5314319" y="904674"/>
                </a:cubicBezTo>
                <a:cubicBezTo>
                  <a:pt x="5095594" y="888259"/>
                  <a:pt x="4912896" y="923996"/>
                  <a:pt x="4797965" y="904674"/>
                </a:cubicBezTo>
                <a:cubicBezTo>
                  <a:pt x="4683034" y="885352"/>
                  <a:pt x="4377214" y="920242"/>
                  <a:pt x="4200082" y="904674"/>
                </a:cubicBezTo>
                <a:cubicBezTo>
                  <a:pt x="4022950" y="889106"/>
                  <a:pt x="3824616" y="888985"/>
                  <a:pt x="3602199" y="904674"/>
                </a:cubicBezTo>
                <a:cubicBezTo>
                  <a:pt x="3379782" y="920363"/>
                  <a:pt x="3124539" y="871630"/>
                  <a:pt x="2759727" y="904674"/>
                </a:cubicBezTo>
                <a:cubicBezTo>
                  <a:pt x="2394915" y="937718"/>
                  <a:pt x="2447422" y="903580"/>
                  <a:pt x="2243373" y="904674"/>
                </a:cubicBezTo>
                <a:cubicBezTo>
                  <a:pt x="2039324" y="905768"/>
                  <a:pt x="1788043" y="944294"/>
                  <a:pt x="1400901" y="904674"/>
                </a:cubicBezTo>
                <a:cubicBezTo>
                  <a:pt x="1013759" y="865054"/>
                  <a:pt x="537698" y="921311"/>
                  <a:pt x="150782" y="904674"/>
                </a:cubicBezTo>
                <a:cubicBezTo>
                  <a:pt x="66663" y="909574"/>
                  <a:pt x="-7921" y="842621"/>
                  <a:pt x="0" y="753892"/>
                </a:cubicBezTo>
                <a:cubicBezTo>
                  <a:pt x="-21108" y="458817"/>
                  <a:pt x="8880" y="445081"/>
                  <a:pt x="0" y="150782"/>
                </a:cubicBezTo>
                <a:close/>
              </a:path>
            </a:pathLst>
          </a:custGeom>
          <a:solidFill>
            <a:schemeClr val="accent4"/>
          </a:solidFill>
          <a:ln w="28575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7293357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What actions </a:t>
            </a:r>
            <a:r>
              <a:rPr lang="en-GB" sz="1600" b="1" dirty="0"/>
              <a:t>change our moods </a:t>
            </a:r>
            <a:r>
              <a:rPr lang="en-GB" sz="1600" dirty="0"/>
              <a:t>in our everyday lives? Can our desire to feel good </a:t>
            </a:r>
            <a:r>
              <a:rPr lang="en-GB" sz="1600" b="1" dirty="0"/>
              <a:t>affect us in ways we don’t expect</a:t>
            </a:r>
            <a:r>
              <a:rPr lang="en-GB" sz="1600" dirty="0"/>
              <a:t>? Let’s take a look…</a:t>
            </a:r>
          </a:p>
        </p:txBody>
      </p:sp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9A5BF9B-6043-086A-0604-8F15F25D75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64" b="22646"/>
          <a:stretch/>
        </p:blipFill>
        <p:spPr>
          <a:xfrm>
            <a:off x="341396" y="1322964"/>
            <a:ext cx="8447828" cy="3998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73E3B1-4314-2E7D-15B2-C6B9CF4F8BF5}"/>
              </a:ext>
            </a:extLst>
          </p:cNvPr>
          <p:cNvSpPr/>
          <p:nvPr/>
        </p:nvSpPr>
        <p:spPr>
          <a:xfrm>
            <a:off x="3677920" y="1638786"/>
            <a:ext cx="4821677" cy="1002814"/>
          </a:xfrm>
          <a:custGeom>
            <a:avLst/>
            <a:gdLst>
              <a:gd name="connsiteX0" fmla="*/ 0 w 4821677"/>
              <a:gd name="connsiteY0" fmla="*/ 167139 h 1002814"/>
              <a:gd name="connsiteX1" fmla="*/ 167139 w 4821677"/>
              <a:gd name="connsiteY1" fmla="*/ 0 h 1002814"/>
              <a:gd name="connsiteX2" fmla="*/ 808196 w 4821677"/>
              <a:gd name="connsiteY2" fmla="*/ 0 h 1002814"/>
              <a:gd name="connsiteX3" fmla="*/ 1404379 w 4821677"/>
              <a:gd name="connsiteY3" fmla="*/ 0 h 1002814"/>
              <a:gd name="connsiteX4" fmla="*/ 2000562 w 4821677"/>
              <a:gd name="connsiteY4" fmla="*/ 0 h 1002814"/>
              <a:gd name="connsiteX5" fmla="*/ 2731367 w 4821677"/>
              <a:gd name="connsiteY5" fmla="*/ 0 h 1002814"/>
              <a:gd name="connsiteX6" fmla="*/ 3282676 w 4821677"/>
              <a:gd name="connsiteY6" fmla="*/ 0 h 1002814"/>
              <a:gd name="connsiteX7" fmla="*/ 4013481 w 4821677"/>
              <a:gd name="connsiteY7" fmla="*/ 0 h 1002814"/>
              <a:gd name="connsiteX8" fmla="*/ 4654538 w 4821677"/>
              <a:gd name="connsiteY8" fmla="*/ 0 h 1002814"/>
              <a:gd name="connsiteX9" fmla="*/ 4821677 w 4821677"/>
              <a:gd name="connsiteY9" fmla="*/ 167139 h 1002814"/>
              <a:gd name="connsiteX10" fmla="*/ 4821677 w 4821677"/>
              <a:gd name="connsiteY10" fmla="*/ 835675 h 1002814"/>
              <a:gd name="connsiteX11" fmla="*/ 4654538 w 4821677"/>
              <a:gd name="connsiteY11" fmla="*/ 1002814 h 1002814"/>
              <a:gd name="connsiteX12" fmla="*/ 4103229 w 4821677"/>
              <a:gd name="connsiteY12" fmla="*/ 1002814 h 1002814"/>
              <a:gd name="connsiteX13" fmla="*/ 3551920 w 4821677"/>
              <a:gd name="connsiteY13" fmla="*/ 1002814 h 1002814"/>
              <a:gd name="connsiteX14" fmla="*/ 2865989 w 4821677"/>
              <a:gd name="connsiteY14" fmla="*/ 1002814 h 1002814"/>
              <a:gd name="connsiteX15" fmla="*/ 2224932 w 4821677"/>
              <a:gd name="connsiteY15" fmla="*/ 1002814 h 1002814"/>
              <a:gd name="connsiteX16" fmla="*/ 1628749 w 4821677"/>
              <a:gd name="connsiteY16" fmla="*/ 1002814 h 1002814"/>
              <a:gd name="connsiteX17" fmla="*/ 1032566 w 4821677"/>
              <a:gd name="connsiteY17" fmla="*/ 1002814 h 1002814"/>
              <a:gd name="connsiteX18" fmla="*/ 167139 w 4821677"/>
              <a:gd name="connsiteY18" fmla="*/ 1002814 h 1002814"/>
              <a:gd name="connsiteX19" fmla="*/ 0 w 4821677"/>
              <a:gd name="connsiteY19" fmla="*/ 835675 h 1002814"/>
              <a:gd name="connsiteX20" fmla="*/ 0 w 4821677"/>
              <a:gd name="connsiteY20" fmla="*/ 167139 h 100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21677" h="1002814" fill="none" extrusionOk="0">
                <a:moveTo>
                  <a:pt x="0" y="167139"/>
                </a:moveTo>
                <a:cubicBezTo>
                  <a:pt x="3160" y="81325"/>
                  <a:pt x="86379" y="-1885"/>
                  <a:pt x="167139" y="0"/>
                </a:cubicBezTo>
                <a:cubicBezTo>
                  <a:pt x="455435" y="-18736"/>
                  <a:pt x="612983" y="18338"/>
                  <a:pt x="808196" y="0"/>
                </a:cubicBezTo>
                <a:cubicBezTo>
                  <a:pt x="1003409" y="-18338"/>
                  <a:pt x="1254232" y="25399"/>
                  <a:pt x="1404379" y="0"/>
                </a:cubicBezTo>
                <a:cubicBezTo>
                  <a:pt x="1554526" y="-25399"/>
                  <a:pt x="1827892" y="6838"/>
                  <a:pt x="2000562" y="0"/>
                </a:cubicBezTo>
                <a:cubicBezTo>
                  <a:pt x="2173232" y="-6838"/>
                  <a:pt x="2481559" y="-7976"/>
                  <a:pt x="2731367" y="0"/>
                </a:cubicBezTo>
                <a:cubicBezTo>
                  <a:pt x="2981175" y="7976"/>
                  <a:pt x="3156687" y="3432"/>
                  <a:pt x="3282676" y="0"/>
                </a:cubicBezTo>
                <a:cubicBezTo>
                  <a:pt x="3408665" y="-3432"/>
                  <a:pt x="3803938" y="6995"/>
                  <a:pt x="4013481" y="0"/>
                </a:cubicBezTo>
                <a:cubicBezTo>
                  <a:pt x="4223024" y="-6995"/>
                  <a:pt x="4409587" y="-31226"/>
                  <a:pt x="4654538" y="0"/>
                </a:cubicBezTo>
                <a:cubicBezTo>
                  <a:pt x="4745687" y="6728"/>
                  <a:pt x="4813864" y="80211"/>
                  <a:pt x="4821677" y="167139"/>
                </a:cubicBezTo>
                <a:cubicBezTo>
                  <a:pt x="4841824" y="401275"/>
                  <a:pt x="4812077" y="585847"/>
                  <a:pt x="4821677" y="835675"/>
                </a:cubicBezTo>
                <a:cubicBezTo>
                  <a:pt x="4835766" y="925131"/>
                  <a:pt x="4741468" y="986630"/>
                  <a:pt x="4654538" y="1002814"/>
                </a:cubicBezTo>
                <a:cubicBezTo>
                  <a:pt x="4407432" y="988264"/>
                  <a:pt x="4348604" y="1011414"/>
                  <a:pt x="4103229" y="1002814"/>
                </a:cubicBezTo>
                <a:cubicBezTo>
                  <a:pt x="3857854" y="994214"/>
                  <a:pt x="3795382" y="1030217"/>
                  <a:pt x="3551920" y="1002814"/>
                </a:cubicBezTo>
                <a:cubicBezTo>
                  <a:pt x="3308458" y="975411"/>
                  <a:pt x="3167994" y="986708"/>
                  <a:pt x="2865989" y="1002814"/>
                </a:cubicBezTo>
                <a:cubicBezTo>
                  <a:pt x="2563984" y="1018920"/>
                  <a:pt x="2389200" y="1014187"/>
                  <a:pt x="2224932" y="1002814"/>
                </a:cubicBezTo>
                <a:cubicBezTo>
                  <a:pt x="2060664" y="991441"/>
                  <a:pt x="1786810" y="1013125"/>
                  <a:pt x="1628749" y="1002814"/>
                </a:cubicBezTo>
                <a:cubicBezTo>
                  <a:pt x="1470688" y="992503"/>
                  <a:pt x="1208345" y="979011"/>
                  <a:pt x="1032566" y="1002814"/>
                </a:cubicBezTo>
                <a:cubicBezTo>
                  <a:pt x="856787" y="1026617"/>
                  <a:pt x="341442" y="1006827"/>
                  <a:pt x="167139" y="1002814"/>
                </a:cubicBezTo>
                <a:cubicBezTo>
                  <a:pt x="95086" y="995941"/>
                  <a:pt x="-3001" y="924328"/>
                  <a:pt x="0" y="835675"/>
                </a:cubicBezTo>
                <a:cubicBezTo>
                  <a:pt x="33140" y="540111"/>
                  <a:pt x="-31760" y="471251"/>
                  <a:pt x="0" y="167139"/>
                </a:cubicBezTo>
                <a:close/>
              </a:path>
              <a:path w="4821677" h="1002814" stroke="0" extrusionOk="0">
                <a:moveTo>
                  <a:pt x="0" y="167139"/>
                </a:moveTo>
                <a:cubicBezTo>
                  <a:pt x="-5087" y="55177"/>
                  <a:pt x="66885" y="-6628"/>
                  <a:pt x="167139" y="0"/>
                </a:cubicBezTo>
                <a:cubicBezTo>
                  <a:pt x="369293" y="17967"/>
                  <a:pt x="494408" y="-23178"/>
                  <a:pt x="718448" y="0"/>
                </a:cubicBezTo>
                <a:cubicBezTo>
                  <a:pt x="942488" y="23178"/>
                  <a:pt x="1021449" y="-14926"/>
                  <a:pt x="1269757" y="0"/>
                </a:cubicBezTo>
                <a:cubicBezTo>
                  <a:pt x="1518065" y="14926"/>
                  <a:pt x="1625620" y="10827"/>
                  <a:pt x="1821066" y="0"/>
                </a:cubicBezTo>
                <a:cubicBezTo>
                  <a:pt x="2016512" y="-10827"/>
                  <a:pt x="2201496" y="10959"/>
                  <a:pt x="2372375" y="0"/>
                </a:cubicBezTo>
                <a:cubicBezTo>
                  <a:pt x="2543254" y="-10959"/>
                  <a:pt x="2751639" y="-8338"/>
                  <a:pt x="2968558" y="0"/>
                </a:cubicBezTo>
                <a:cubicBezTo>
                  <a:pt x="3185477" y="8338"/>
                  <a:pt x="3418885" y="-21063"/>
                  <a:pt x="3654489" y="0"/>
                </a:cubicBezTo>
                <a:cubicBezTo>
                  <a:pt x="3890093" y="21063"/>
                  <a:pt x="4329991" y="31116"/>
                  <a:pt x="4654538" y="0"/>
                </a:cubicBezTo>
                <a:cubicBezTo>
                  <a:pt x="4755439" y="7056"/>
                  <a:pt x="4825093" y="87306"/>
                  <a:pt x="4821677" y="167139"/>
                </a:cubicBezTo>
                <a:cubicBezTo>
                  <a:pt x="4821700" y="346191"/>
                  <a:pt x="4814853" y="592536"/>
                  <a:pt x="4821677" y="835675"/>
                </a:cubicBezTo>
                <a:cubicBezTo>
                  <a:pt x="4823118" y="933112"/>
                  <a:pt x="4731870" y="1006437"/>
                  <a:pt x="4654538" y="1002814"/>
                </a:cubicBezTo>
                <a:cubicBezTo>
                  <a:pt x="4464976" y="1021423"/>
                  <a:pt x="4217084" y="982333"/>
                  <a:pt x="4058355" y="1002814"/>
                </a:cubicBezTo>
                <a:cubicBezTo>
                  <a:pt x="3899626" y="1023295"/>
                  <a:pt x="3671197" y="994305"/>
                  <a:pt x="3417298" y="1002814"/>
                </a:cubicBezTo>
                <a:cubicBezTo>
                  <a:pt x="3163399" y="1011323"/>
                  <a:pt x="3013805" y="1015620"/>
                  <a:pt x="2731367" y="1002814"/>
                </a:cubicBezTo>
                <a:cubicBezTo>
                  <a:pt x="2448929" y="990008"/>
                  <a:pt x="2212048" y="1001681"/>
                  <a:pt x="2045436" y="1002814"/>
                </a:cubicBezTo>
                <a:cubicBezTo>
                  <a:pt x="1878824" y="1003947"/>
                  <a:pt x="1698263" y="1025439"/>
                  <a:pt x="1404379" y="1002814"/>
                </a:cubicBezTo>
                <a:cubicBezTo>
                  <a:pt x="1110495" y="980189"/>
                  <a:pt x="612404" y="973549"/>
                  <a:pt x="167139" y="1002814"/>
                </a:cubicBezTo>
                <a:cubicBezTo>
                  <a:pt x="86720" y="1008088"/>
                  <a:pt x="-2377" y="933507"/>
                  <a:pt x="0" y="835675"/>
                </a:cubicBezTo>
                <a:cubicBezTo>
                  <a:pt x="-28085" y="635469"/>
                  <a:pt x="30211" y="368250"/>
                  <a:pt x="0" y="167139"/>
                </a:cubicBezTo>
                <a:close/>
              </a:path>
            </a:pathLst>
          </a:custGeom>
          <a:solidFill>
            <a:schemeClr val="accent3"/>
          </a:solidFill>
          <a:ln w="28575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7293357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Did you know?</a:t>
            </a:r>
          </a:p>
          <a:p>
            <a:pPr algn="ctr"/>
            <a:r>
              <a:rPr lang="en-GB" sz="1600" b="1" dirty="0"/>
              <a:t>Dopamine</a:t>
            </a:r>
            <a:r>
              <a:rPr lang="en-GB" sz="1600" dirty="0"/>
              <a:t> and </a:t>
            </a:r>
            <a:r>
              <a:rPr lang="en-GB" sz="1600" b="1" dirty="0"/>
              <a:t>serotonin</a:t>
            </a:r>
            <a:r>
              <a:rPr lang="en-GB" sz="1600" dirty="0"/>
              <a:t> are chemicals that we produce that can make us feel </a:t>
            </a:r>
            <a:r>
              <a:rPr lang="en-GB" sz="1600" b="1" dirty="0"/>
              <a:t>happy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84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E8CB6F-936F-4372-A22D-E2C4A2C2D6AA}"/>
              </a:ext>
            </a:extLst>
          </p:cNvPr>
          <p:cNvSpPr txBox="1">
            <a:spLocks/>
          </p:cNvSpPr>
          <p:nvPr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GB" sz="2500" b="1" dirty="0">
                <a:solidFill>
                  <a:srgbClr val="FFFFFF"/>
                </a:solidFill>
                <a:cs typeface="Century Gothic"/>
              </a:rPr>
              <a:t>Be curious: All the small things</a:t>
            </a:r>
            <a:endParaRPr lang="en-GB" sz="2500" b="1" dirty="0">
              <a:solidFill>
                <a:srgbClr val="FFFFFF"/>
              </a:solidFill>
              <a:highlight>
                <a:srgbClr val="FFFF00"/>
              </a:highlight>
              <a:cs typeface="Century Gothic"/>
            </a:endParaRPr>
          </a:p>
        </p:txBody>
      </p:sp>
      <p:pic>
        <p:nvPicPr>
          <p:cNvPr id="6" name="Picture 5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23AC6BB3-9FF3-7ED5-B131-AA22A377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48" y="105443"/>
            <a:ext cx="858530" cy="769419"/>
          </a:xfrm>
          <a:prstGeom prst="rect">
            <a:avLst/>
          </a:prstGeom>
        </p:spPr>
      </p:pic>
      <p:sp>
        <p:nvSpPr>
          <p:cNvPr id="8" name="Rectangle: Rounded Corners 33">
            <a:extLst>
              <a:ext uri="{FF2B5EF4-FFF2-40B4-BE49-F238E27FC236}">
                <a16:creationId xmlns:a16="http://schemas.microsoft.com/office/drawing/2014/main" id="{295F0E98-B921-9E52-69FC-38E286C2692E}"/>
              </a:ext>
            </a:extLst>
          </p:cNvPr>
          <p:cNvSpPr/>
          <p:nvPr/>
        </p:nvSpPr>
        <p:spPr>
          <a:xfrm>
            <a:off x="341396" y="1322964"/>
            <a:ext cx="8461207" cy="1157351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tx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461193327">
                  <a:custGeom>
                    <a:avLst/>
                    <a:gdLst>
                      <a:gd name="connsiteX0" fmla="*/ 0 w 3085725"/>
                      <a:gd name="connsiteY0" fmla="*/ 111795 h 670755"/>
                      <a:gd name="connsiteX1" fmla="*/ 111795 w 3085725"/>
                      <a:gd name="connsiteY1" fmla="*/ 0 h 670755"/>
                      <a:gd name="connsiteX2" fmla="*/ 626979 w 3085725"/>
                      <a:gd name="connsiteY2" fmla="*/ 0 h 670755"/>
                      <a:gd name="connsiteX3" fmla="*/ 1113542 w 3085725"/>
                      <a:gd name="connsiteY3" fmla="*/ 0 h 670755"/>
                      <a:gd name="connsiteX4" fmla="*/ 1628727 w 3085725"/>
                      <a:gd name="connsiteY4" fmla="*/ 0 h 670755"/>
                      <a:gd name="connsiteX5" fmla="*/ 2172532 w 3085725"/>
                      <a:gd name="connsiteY5" fmla="*/ 0 h 670755"/>
                      <a:gd name="connsiteX6" fmla="*/ 2973930 w 3085725"/>
                      <a:gd name="connsiteY6" fmla="*/ 0 h 670755"/>
                      <a:gd name="connsiteX7" fmla="*/ 3085725 w 3085725"/>
                      <a:gd name="connsiteY7" fmla="*/ 111795 h 670755"/>
                      <a:gd name="connsiteX8" fmla="*/ 3085725 w 3085725"/>
                      <a:gd name="connsiteY8" fmla="*/ 558960 h 670755"/>
                      <a:gd name="connsiteX9" fmla="*/ 2973930 w 3085725"/>
                      <a:gd name="connsiteY9" fmla="*/ 670755 h 670755"/>
                      <a:gd name="connsiteX10" fmla="*/ 2458746 w 3085725"/>
                      <a:gd name="connsiteY10" fmla="*/ 670755 h 670755"/>
                      <a:gd name="connsiteX11" fmla="*/ 1972183 w 3085725"/>
                      <a:gd name="connsiteY11" fmla="*/ 670755 h 670755"/>
                      <a:gd name="connsiteX12" fmla="*/ 1342513 w 3085725"/>
                      <a:gd name="connsiteY12" fmla="*/ 670755 h 670755"/>
                      <a:gd name="connsiteX13" fmla="*/ 741465 w 3085725"/>
                      <a:gd name="connsiteY13" fmla="*/ 670755 h 670755"/>
                      <a:gd name="connsiteX14" fmla="*/ 111795 w 3085725"/>
                      <a:gd name="connsiteY14" fmla="*/ 670755 h 670755"/>
                      <a:gd name="connsiteX15" fmla="*/ 0 w 3085725"/>
                      <a:gd name="connsiteY15" fmla="*/ 558960 h 670755"/>
                      <a:gd name="connsiteX16" fmla="*/ 0 w 3085725"/>
                      <a:gd name="connsiteY16" fmla="*/ 111795 h 670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085725" h="670755" fill="none" extrusionOk="0">
                        <a:moveTo>
                          <a:pt x="0" y="111795"/>
                        </a:moveTo>
                        <a:cubicBezTo>
                          <a:pt x="6222" y="42612"/>
                          <a:pt x="40598" y="-7563"/>
                          <a:pt x="111795" y="0"/>
                        </a:cubicBezTo>
                        <a:cubicBezTo>
                          <a:pt x="355406" y="-6085"/>
                          <a:pt x="505166" y="19422"/>
                          <a:pt x="626979" y="0"/>
                        </a:cubicBezTo>
                        <a:cubicBezTo>
                          <a:pt x="748792" y="-19422"/>
                          <a:pt x="955300" y="-17237"/>
                          <a:pt x="1113542" y="0"/>
                        </a:cubicBezTo>
                        <a:cubicBezTo>
                          <a:pt x="1271784" y="17237"/>
                          <a:pt x="1406409" y="120"/>
                          <a:pt x="1628727" y="0"/>
                        </a:cubicBezTo>
                        <a:cubicBezTo>
                          <a:pt x="1851045" y="-120"/>
                          <a:pt x="1956184" y="3808"/>
                          <a:pt x="2172532" y="0"/>
                        </a:cubicBezTo>
                        <a:cubicBezTo>
                          <a:pt x="2388881" y="-3808"/>
                          <a:pt x="2692241" y="175"/>
                          <a:pt x="2973930" y="0"/>
                        </a:cubicBezTo>
                        <a:cubicBezTo>
                          <a:pt x="3029408" y="2300"/>
                          <a:pt x="3088527" y="40355"/>
                          <a:pt x="3085725" y="111795"/>
                        </a:cubicBezTo>
                        <a:cubicBezTo>
                          <a:pt x="3098047" y="260008"/>
                          <a:pt x="3086384" y="449294"/>
                          <a:pt x="3085725" y="558960"/>
                        </a:cubicBezTo>
                        <a:cubicBezTo>
                          <a:pt x="3084612" y="633870"/>
                          <a:pt x="3038027" y="670341"/>
                          <a:pt x="2973930" y="670755"/>
                        </a:cubicBezTo>
                        <a:cubicBezTo>
                          <a:pt x="2726524" y="693713"/>
                          <a:pt x="2675352" y="664710"/>
                          <a:pt x="2458746" y="670755"/>
                        </a:cubicBezTo>
                        <a:cubicBezTo>
                          <a:pt x="2242140" y="676800"/>
                          <a:pt x="2115819" y="688197"/>
                          <a:pt x="1972183" y="670755"/>
                        </a:cubicBezTo>
                        <a:cubicBezTo>
                          <a:pt x="1828547" y="653313"/>
                          <a:pt x="1520942" y="679841"/>
                          <a:pt x="1342513" y="670755"/>
                        </a:cubicBezTo>
                        <a:cubicBezTo>
                          <a:pt x="1164084" y="661670"/>
                          <a:pt x="993834" y="686960"/>
                          <a:pt x="741465" y="670755"/>
                        </a:cubicBezTo>
                        <a:cubicBezTo>
                          <a:pt x="489096" y="654550"/>
                          <a:pt x="376774" y="667862"/>
                          <a:pt x="111795" y="670755"/>
                        </a:cubicBezTo>
                        <a:cubicBezTo>
                          <a:pt x="64126" y="666418"/>
                          <a:pt x="-7905" y="619899"/>
                          <a:pt x="0" y="558960"/>
                        </a:cubicBezTo>
                        <a:cubicBezTo>
                          <a:pt x="19220" y="393207"/>
                          <a:pt x="-2770" y="333076"/>
                          <a:pt x="0" y="111795"/>
                        </a:cubicBezTo>
                        <a:close/>
                      </a:path>
                      <a:path w="3085725" h="670755" stroke="0" extrusionOk="0">
                        <a:moveTo>
                          <a:pt x="0" y="111795"/>
                        </a:moveTo>
                        <a:cubicBezTo>
                          <a:pt x="-535" y="47910"/>
                          <a:pt x="50315" y="-2454"/>
                          <a:pt x="111795" y="0"/>
                        </a:cubicBezTo>
                        <a:cubicBezTo>
                          <a:pt x="216051" y="18203"/>
                          <a:pt x="449186" y="11066"/>
                          <a:pt x="626979" y="0"/>
                        </a:cubicBezTo>
                        <a:cubicBezTo>
                          <a:pt x="804772" y="-11066"/>
                          <a:pt x="958432" y="27364"/>
                          <a:pt x="1256649" y="0"/>
                        </a:cubicBezTo>
                        <a:cubicBezTo>
                          <a:pt x="1554866" y="-27364"/>
                          <a:pt x="1592303" y="-5121"/>
                          <a:pt x="1829076" y="0"/>
                        </a:cubicBezTo>
                        <a:cubicBezTo>
                          <a:pt x="2065849" y="5121"/>
                          <a:pt x="2145674" y="-12635"/>
                          <a:pt x="2458746" y="0"/>
                        </a:cubicBezTo>
                        <a:cubicBezTo>
                          <a:pt x="2771818" y="12635"/>
                          <a:pt x="2738544" y="1048"/>
                          <a:pt x="2973930" y="0"/>
                        </a:cubicBezTo>
                        <a:cubicBezTo>
                          <a:pt x="3027574" y="55"/>
                          <a:pt x="3079705" y="52924"/>
                          <a:pt x="3085725" y="111795"/>
                        </a:cubicBezTo>
                        <a:cubicBezTo>
                          <a:pt x="3069430" y="300614"/>
                          <a:pt x="3063486" y="405657"/>
                          <a:pt x="3085725" y="558960"/>
                        </a:cubicBezTo>
                        <a:cubicBezTo>
                          <a:pt x="3080651" y="619239"/>
                          <a:pt x="3034017" y="668613"/>
                          <a:pt x="2973930" y="670755"/>
                        </a:cubicBezTo>
                        <a:cubicBezTo>
                          <a:pt x="2809143" y="644177"/>
                          <a:pt x="2590841" y="670560"/>
                          <a:pt x="2430124" y="670755"/>
                        </a:cubicBezTo>
                        <a:cubicBezTo>
                          <a:pt x="2269407" y="670950"/>
                          <a:pt x="2151869" y="694379"/>
                          <a:pt x="1943561" y="670755"/>
                        </a:cubicBezTo>
                        <a:cubicBezTo>
                          <a:pt x="1735253" y="647131"/>
                          <a:pt x="1520528" y="676676"/>
                          <a:pt x="1371134" y="670755"/>
                        </a:cubicBezTo>
                        <a:cubicBezTo>
                          <a:pt x="1221740" y="664834"/>
                          <a:pt x="1033710" y="665979"/>
                          <a:pt x="798707" y="670755"/>
                        </a:cubicBezTo>
                        <a:cubicBezTo>
                          <a:pt x="563704" y="675531"/>
                          <a:pt x="446734" y="677818"/>
                          <a:pt x="111795" y="670755"/>
                        </a:cubicBezTo>
                        <a:cubicBezTo>
                          <a:pt x="43494" y="669502"/>
                          <a:pt x="-5881" y="621069"/>
                          <a:pt x="0" y="558960"/>
                        </a:cubicBezTo>
                        <a:cubicBezTo>
                          <a:pt x="-9705" y="343416"/>
                          <a:pt x="-20016" y="323584"/>
                          <a:pt x="0" y="11179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Time to reflect…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Let’s take a look at some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everyday events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Do they make you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feel good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? Give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thumbs up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if they do. Give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thumbs down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if they don’t. </a:t>
            </a:r>
          </a:p>
        </p:txBody>
      </p:sp>
      <p:pic>
        <p:nvPicPr>
          <p:cNvPr id="14" name="Picture 13" descr="A person writ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6724BE19-54FE-B0D4-1516-F901F721FE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68" b="33143"/>
          <a:stretch/>
        </p:blipFill>
        <p:spPr>
          <a:xfrm>
            <a:off x="341397" y="2811293"/>
            <a:ext cx="8461206" cy="3735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Broken Heart with solid fill">
            <a:extLst>
              <a:ext uri="{FF2B5EF4-FFF2-40B4-BE49-F238E27FC236}">
                <a16:creationId xmlns:a16="http://schemas.microsoft.com/office/drawing/2014/main" id="{BBAAD66A-12AB-2DA0-1DC6-5A2E462FA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21749">
            <a:off x="5391421" y="3608572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Heart with solid fill">
            <a:extLst>
              <a:ext uri="{FF2B5EF4-FFF2-40B4-BE49-F238E27FC236}">
                <a16:creationId xmlns:a16="http://schemas.microsoft.com/office/drawing/2014/main" id="{1D7FD187-75AE-68AB-E392-A9144AFB6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710298">
            <a:off x="1155774" y="3611680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umbs Up on Microsoft Windows 11 22H2">
            <a:extLst>
              <a:ext uri="{FF2B5EF4-FFF2-40B4-BE49-F238E27FC236}">
                <a16:creationId xmlns:a16="http://schemas.microsoft.com/office/drawing/2014/main" id="{0A1DDA8A-B976-EAB6-53EC-B615EB22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9109">
            <a:off x="2552559" y="3335335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mbs Down on Microsoft Windows 11 22H2">
            <a:extLst>
              <a:ext uri="{FF2B5EF4-FFF2-40B4-BE49-F238E27FC236}">
                <a16:creationId xmlns:a16="http://schemas.microsoft.com/office/drawing/2014/main" id="{52B1DB78-8675-60BF-C8AC-5721F06F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609">
            <a:off x="4898227" y="3512773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972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E8CB6F-936F-4372-A22D-E2C4A2C2D6AA}"/>
              </a:ext>
            </a:extLst>
          </p:cNvPr>
          <p:cNvSpPr txBox="1">
            <a:spLocks/>
          </p:cNvSpPr>
          <p:nvPr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GB" sz="2500" b="1" dirty="0">
                <a:solidFill>
                  <a:srgbClr val="FFFFFF"/>
                </a:solidFill>
                <a:cs typeface="Century Gothic"/>
              </a:rPr>
              <a:t>Be curious: All the small things</a:t>
            </a:r>
            <a:endParaRPr lang="en-GB" sz="2500" b="1" dirty="0">
              <a:solidFill>
                <a:srgbClr val="FFFFFF"/>
              </a:solidFill>
              <a:highlight>
                <a:srgbClr val="FFFF00"/>
              </a:highlight>
              <a:cs typeface="Century Gothic"/>
            </a:endParaRPr>
          </a:p>
        </p:txBody>
      </p:sp>
      <p:pic>
        <p:nvPicPr>
          <p:cNvPr id="6" name="Picture 5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23AC6BB3-9FF3-7ED5-B131-AA22A377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48" y="105443"/>
            <a:ext cx="858530" cy="769419"/>
          </a:xfrm>
          <a:prstGeom prst="rect">
            <a:avLst/>
          </a:prstGeom>
        </p:spPr>
      </p:pic>
      <p:pic>
        <p:nvPicPr>
          <p:cNvPr id="3" name="Picture 2" descr="A person writ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6269067B-8DBA-9C18-0599-4F8A7E4534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b="10818"/>
          <a:stretch/>
        </p:blipFill>
        <p:spPr>
          <a:xfrm>
            <a:off x="-11983" y="992068"/>
            <a:ext cx="9155983" cy="5920249"/>
          </a:xfrm>
          <a:prstGeom prst="rect">
            <a:avLst/>
          </a:prstGeom>
        </p:spPr>
      </p:pic>
      <p:pic>
        <p:nvPicPr>
          <p:cNvPr id="5" name="Graphic 4" descr="Broken Heart with solid fill">
            <a:extLst>
              <a:ext uri="{FF2B5EF4-FFF2-40B4-BE49-F238E27FC236}">
                <a16:creationId xmlns:a16="http://schemas.microsoft.com/office/drawing/2014/main" id="{BBAAD66A-12AB-2DA0-1DC6-5A2E462FA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21749">
            <a:off x="6476314" y="4171531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Heart with solid fill">
            <a:extLst>
              <a:ext uri="{FF2B5EF4-FFF2-40B4-BE49-F238E27FC236}">
                <a16:creationId xmlns:a16="http://schemas.microsoft.com/office/drawing/2014/main" id="{1D7FD187-75AE-68AB-E392-A9144AFB6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710298">
            <a:off x="132427" y="4076960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umbs Up on Microsoft Windows 11 22H2">
            <a:extLst>
              <a:ext uri="{FF2B5EF4-FFF2-40B4-BE49-F238E27FC236}">
                <a16:creationId xmlns:a16="http://schemas.microsoft.com/office/drawing/2014/main" id="{0A1DDA8A-B976-EAB6-53EC-B615EB22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803">
            <a:off x="1568641" y="4443789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mbs Down on Microsoft Windows 11 22H2">
            <a:extLst>
              <a:ext uri="{FF2B5EF4-FFF2-40B4-BE49-F238E27FC236}">
                <a16:creationId xmlns:a16="http://schemas.microsoft.com/office/drawing/2014/main" id="{52B1DB78-8675-60BF-C8AC-5721F06F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609">
            <a:off x="6029196" y="4656088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78F7E6-5966-8904-3DFA-83E4230EF321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AD4D1-B8B7-5543-8BDF-5526B76E5E95}"/>
              </a:ext>
            </a:extLst>
          </p:cNvPr>
          <p:cNvSpPr txBox="1"/>
          <p:nvPr/>
        </p:nvSpPr>
        <p:spPr>
          <a:xfrm>
            <a:off x="335598" y="1413813"/>
            <a:ext cx="8460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Receiving good feedback when your book is marked.</a:t>
            </a:r>
          </a:p>
        </p:txBody>
      </p:sp>
    </p:spTree>
    <p:extLst>
      <p:ext uri="{BB962C8B-B14F-4D97-AF65-F5344CB8AC3E}">
        <p14:creationId xmlns:p14="http://schemas.microsoft.com/office/powerpoint/2010/main" val="1409434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E8CB6F-936F-4372-A22D-E2C4A2C2D6AA}"/>
              </a:ext>
            </a:extLst>
          </p:cNvPr>
          <p:cNvSpPr txBox="1">
            <a:spLocks/>
          </p:cNvSpPr>
          <p:nvPr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GB" sz="2500" b="1" dirty="0">
                <a:solidFill>
                  <a:srgbClr val="FFFFFF"/>
                </a:solidFill>
                <a:cs typeface="Century Gothic"/>
              </a:rPr>
              <a:t>Be curious: All the small things</a:t>
            </a:r>
            <a:endParaRPr lang="en-GB" sz="2500" b="1" dirty="0">
              <a:solidFill>
                <a:srgbClr val="FFFFFF"/>
              </a:solidFill>
              <a:highlight>
                <a:srgbClr val="FFFF00"/>
              </a:highlight>
              <a:cs typeface="Century Gothic"/>
            </a:endParaRPr>
          </a:p>
        </p:txBody>
      </p:sp>
      <p:pic>
        <p:nvPicPr>
          <p:cNvPr id="6" name="Picture 5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23AC6BB3-9FF3-7ED5-B131-AA22A377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48" y="105443"/>
            <a:ext cx="858530" cy="769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9067B-8DBA-9C18-0599-4F8A7E4534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rcRect t="1505" b="1505"/>
          <a:stretch/>
        </p:blipFill>
        <p:spPr>
          <a:xfrm>
            <a:off x="-11983" y="992068"/>
            <a:ext cx="9155983" cy="5920249"/>
          </a:xfrm>
          <a:prstGeom prst="rect">
            <a:avLst/>
          </a:prstGeom>
        </p:spPr>
      </p:pic>
      <p:pic>
        <p:nvPicPr>
          <p:cNvPr id="5" name="Graphic 4" descr="Broken Heart with solid fill">
            <a:extLst>
              <a:ext uri="{FF2B5EF4-FFF2-40B4-BE49-F238E27FC236}">
                <a16:creationId xmlns:a16="http://schemas.microsoft.com/office/drawing/2014/main" id="{BBAAD66A-12AB-2DA0-1DC6-5A2E462FA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21749">
            <a:off x="6476314" y="4171531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Heart with solid fill">
            <a:extLst>
              <a:ext uri="{FF2B5EF4-FFF2-40B4-BE49-F238E27FC236}">
                <a16:creationId xmlns:a16="http://schemas.microsoft.com/office/drawing/2014/main" id="{1D7FD187-75AE-68AB-E392-A9144AFB6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710298">
            <a:off x="132427" y="4076960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umbs Up on Microsoft Windows 11 22H2">
            <a:extLst>
              <a:ext uri="{FF2B5EF4-FFF2-40B4-BE49-F238E27FC236}">
                <a16:creationId xmlns:a16="http://schemas.microsoft.com/office/drawing/2014/main" id="{0A1DDA8A-B976-EAB6-53EC-B615EB22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803">
            <a:off x="1568641" y="4443789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mbs Down on Microsoft Windows 11 22H2">
            <a:extLst>
              <a:ext uri="{FF2B5EF4-FFF2-40B4-BE49-F238E27FC236}">
                <a16:creationId xmlns:a16="http://schemas.microsoft.com/office/drawing/2014/main" id="{52B1DB78-8675-60BF-C8AC-5721F06F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609">
            <a:off x="6029196" y="4656088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78F7E6-5966-8904-3DFA-83E4230EF321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AD4D1-B8B7-5543-8BDF-5526B76E5E95}"/>
              </a:ext>
            </a:extLst>
          </p:cNvPr>
          <p:cNvSpPr txBox="1"/>
          <p:nvPr/>
        </p:nvSpPr>
        <p:spPr>
          <a:xfrm>
            <a:off x="335598" y="1413813"/>
            <a:ext cx="8460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Doing something new and difficult in a video game.</a:t>
            </a:r>
          </a:p>
        </p:txBody>
      </p:sp>
    </p:spTree>
    <p:extLst>
      <p:ext uri="{BB962C8B-B14F-4D97-AF65-F5344CB8AC3E}">
        <p14:creationId xmlns:p14="http://schemas.microsoft.com/office/powerpoint/2010/main" val="169501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E8CB6F-936F-4372-A22D-E2C4A2C2D6AA}"/>
              </a:ext>
            </a:extLst>
          </p:cNvPr>
          <p:cNvSpPr txBox="1">
            <a:spLocks/>
          </p:cNvSpPr>
          <p:nvPr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GB" sz="2500" b="1" dirty="0">
                <a:solidFill>
                  <a:srgbClr val="FFFFFF"/>
                </a:solidFill>
                <a:cs typeface="Century Gothic"/>
              </a:rPr>
              <a:t>Be curious: All the small things</a:t>
            </a:r>
            <a:endParaRPr lang="en-GB" sz="2500" b="1" dirty="0">
              <a:solidFill>
                <a:srgbClr val="FFFFFF"/>
              </a:solidFill>
              <a:highlight>
                <a:srgbClr val="FFFF00"/>
              </a:highlight>
              <a:cs typeface="Century Gothic"/>
            </a:endParaRPr>
          </a:p>
        </p:txBody>
      </p:sp>
      <p:pic>
        <p:nvPicPr>
          <p:cNvPr id="6" name="Picture 5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23AC6BB3-9FF3-7ED5-B131-AA22A377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48" y="105443"/>
            <a:ext cx="858530" cy="769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9067B-8DBA-9C18-0599-4F8A7E4534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-131" t="690" r="131" b="2320"/>
          <a:stretch/>
        </p:blipFill>
        <p:spPr>
          <a:xfrm>
            <a:off x="-11983" y="992068"/>
            <a:ext cx="9155983" cy="5920249"/>
          </a:xfrm>
          <a:prstGeom prst="rect">
            <a:avLst/>
          </a:prstGeom>
        </p:spPr>
      </p:pic>
      <p:pic>
        <p:nvPicPr>
          <p:cNvPr id="5" name="Graphic 4" descr="Broken Heart with solid fill">
            <a:extLst>
              <a:ext uri="{FF2B5EF4-FFF2-40B4-BE49-F238E27FC236}">
                <a16:creationId xmlns:a16="http://schemas.microsoft.com/office/drawing/2014/main" id="{BBAAD66A-12AB-2DA0-1DC6-5A2E462FA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21749">
            <a:off x="6476314" y="4171531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Heart with solid fill">
            <a:extLst>
              <a:ext uri="{FF2B5EF4-FFF2-40B4-BE49-F238E27FC236}">
                <a16:creationId xmlns:a16="http://schemas.microsoft.com/office/drawing/2014/main" id="{1D7FD187-75AE-68AB-E392-A9144AFB6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710298">
            <a:off x="132427" y="4076960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umbs Up on Microsoft Windows 11 22H2">
            <a:extLst>
              <a:ext uri="{FF2B5EF4-FFF2-40B4-BE49-F238E27FC236}">
                <a16:creationId xmlns:a16="http://schemas.microsoft.com/office/drawing/2014/main" id="{0A1DDA8A-B976-EAB6-53EC-B615EB22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803">
            <a:off x="1568641" y="4443789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mbs Down on Microsoft Windows 11 22H2">
            <a:extLst>
              <a:ext uri="{FF2B5EF4-FFF2-40B4-BE49-F238E27FC236}">
                <a16:creationId xmlns:a16="http://schemas.microsoft.com/office/drawing/2014/main" id="{52B1DB78-8675-60BF-C8AC-5721F06F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609">
            <a:off x="6029196" y="4656088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78F7E6-5966-8904-3DFA-83E4230EF321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AD4D1-B8B7-5543-8BDF-5526B76E5E95}"/>
              </a:ext>
            </a:extLst>
          </p:cNvPr>
          <p:cNvSpPr txBox="1"/>
          <p:nvPr/>
        </p:nvSpPr>
        <p:spPr>
          <a:xfrm>
            <a:off x="335598" y="1413813"/>
            <a:ext cx="8460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Spending time with friends and family.</a:t>
            </a:r>
          </a:p>
        </p:txBody>
      </p:sp>
    </p:spTree>
    <p:extLst>
      <p:ext uri="{BB962C8B-B14F-4D97-AF65-F5344CB8AC3E}">
        <p14:creationId xmlns:p14="http://schemas.microsoft.com/office/powerpoint/2010/main" val="68752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0E8CB6F-936F-4372-A22D-E2C4A2C2D6AA}"/>
              </a:ext>
            </a:extLst>
          </p:cNvPr>
          <p:cNvSpPr txBox="1">
            <a:spLocks/>
          </p:cNvSpPr>
          <p:nvPr/>
        </p:nvSpPr>
        <p:spPr>
          <a:xfrm>
            <a:off x="940222" y="232377"/>
            <a:ext cx="7885143" cy="530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GB" sz="2500" b="1" dirty="0">
                <a:solidFill>
                  <a:srgbClr val="FFFFFF"/>
                </a:solidFill>
                <a:cs typeface="Century Gothic"/>
              </a:rPr>
              <a:t>Be curious: All the small things</a:t>
            </a:r>
            <a:endParaRPr lang="en-GB" sz="2500" b="1" dirty="0">
              <a:solidFill>
                <a:srgbClr val="FFFFFF"/>
              </a:solidFill>
              <a:highlight>
                <a:srgbClr val="FFFF00"/>
              </a:highlight>
              <a:cs typeface="Century Gothic"/>
            </a:endParaRPr>
          </a:p>
        </p:txBody>
      </p:sp>
      <p:pic>
        <p:nvPicPr>
          <p:cNvPr id="6" name="Picture 5" descr="A picture containing clock, light&#10;&#10;Description automatically generated">
            <a:extLst>
              <a:ext uri="{FF2B5EF4-FFF2-40B4-BE49-F238E27FC236}">
                <a16:creationId xmlns:a16="http://schemas.microsoft.com/office/drawing/2014/main" id="{23AC6BB3-9FF3-7ED5-B131-AA22A37741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48" y="105443"/>
            <a:ext cx="858530" cy="769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69067B-8DBA-9C18-0599-4F8A7E4534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t="1297" r="13805" b="15101"/>
          <a:stretch/>
        </p:blipFill>
        <p:spPr>
          <a:xfrm>
            <a:off x="-11983" y="992068"/>
            <a:ext cx="9155983" cy="5920249"/>
          </a:xfrm>
          <a:prstGeom prst="rect">
            <a:avLst/>
          </a:prstGeom>
        </p:spPr>
      </p:pic>
      <p:pic>
        <p:nvPicPr>
          <p:cNvPr id="5" name="Graphic 4" descr="Broken Heart with solid fill">
            <a:extLst>
              <a:ext uri="{FF2B5EF4-FFF2-40B4-BE49-F238E27FC236}">
                <a16:creationId xmlns:a16="http://schemas.microsoft.com/office/drawing/2014/main" id="{BBAAD66A-12AB-2DA0-1DC6-5A2E462FA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21749">
            <a:off x="6476314" y="4171531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 descr="Heart with solid fill">
            <a:extLst>
              <a:ext uri="{FF2B5EF4-FFF2-40B4-BE49-F238E27FC236}">
                <a16:creationId xmlns:a16="http://schemas.microsoft.com/office/drawing/2014/main" id="{1D7FD187-75AE-68AB-E392-A9144AFB6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710298">
            <a:off x="132427" y="4076960"/>
            <a:ext cx="2570945" cy="2570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umbs Up on Microsoft Windows 11 22H2">
            <a:extLst>
              <a:ext uri="{FF2B5EF4-FFF2-40B4-BE49-F238E27FC236}">
                <a16:creationId xmlns:a16="http://schemas.microsoft.com/office/drawing/2014/main" id="{0A1DDA8A-B976-EAB6-53EC-B615EB220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803">
            <a:off x="1568641" y="4443789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mbs Down on Microsoft Windows 11 22H2">
            <a:extLst>
              <a:ext uri="{FF2B5EF4-FFF2-40B4-BE49-F238E27FC236}">
                <a16:creationId xmlns:a16="http://schemas.microsoft.com/office/drawing/2014/main" id="{52B1DB78-8675-60BF-C8AC-5721F06F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2609">
            <a:off x="6029196" y="4656088"/>
            <a:ext cx="1388624" cy="1388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878F7E6-5966-8904-3DFA-83E4230EF321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AD4D1-B8B7-5543-8BDF-5526B76E5E95}"/>
              </a:ext>
            </a:extLst>
          </p:cNvPr>
          <p:cNvSpPr txBox="1"/>
          <p:nvPr/>
        </p:nvSpPr>
        <p:spPr>
          <a:xfrm>
            <a:off x="335598" y="1413813"/>
            <a:ext cx="8460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Receiving likes on your latest post.</a:t>
            </a:r>
          </a:p>
        </p:txBody>
      </p:sp>
    </p:spTree>
    <p:extLst>
      <p:ext uri="{BB962C8B-B14F-4D97-AF65-F5344CB8AC3E}">
        <p14:creationId xmlns:p14="http://schemas.microsoft.com/office/powerpoint/2010/main" val="96978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Lesson Theme 2022">
  <a:themeElements>
    <a:clrScheme name="Custom 5">
      <a:dk1>
        <a:srgbClr val="FFFFFF"/>
      </a:dk1>
      <a:lt1>
        <a:srgbClr val="000000"/>
      </a:lt1>
      <a:dk2>
        <a:srgbClr val="DDE8F6"/>
      </a:dk2>
      <a:lt2>
        <a:srgbClr val="5E84F1"/>
      </a:lt2>
      <a:accent1>
        <a:srgbClr val="FFD3D6"/>
      </a:accent1>
      <a:accent2>
        <a:srgbClr val="DF6068"/>
      </a:accent2>
      <a:accent3>
        <a:srgbClr val="FFFFCC"/>
      </a:accent3>
      <a:accent4>
        <a:srgbClr val="F2F2F2"/>
      </a:accent4>
      <a:accent5>
        <a:srgbClr val="F8AEB5"/>
      </a:accent5>
      <a:accent6>
        <a:srgbClr val="7F7F7F"/>
      </a:accent6>
      <a:hlink>
        <a:srgbClr val="000000"/>
      </a:hlink>
      <a:folHlink>
        <a:srgbClr val="FFFFFF"/>
      </a:folHlink>
    </a:clrScheme>
    <a:fontScheme name="VotesforSchool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sson Theme 2022" id="{4A443BCD-7046-4219-A3B0-1F2288119497}" vid="{B2B579B8-8282-4943-A2E9-F5A9AE27CC99}"/>
    </a:ext>
  </a:extLst>
</a:theme>
</file>

<file path=ppt/theme/theme2.xml><?xml version="1.0" encoding="utf-8"?>
<a:theme xmlns:a="http://schemas.openxmlformats.org/drawingml/2006/main" name="Secondary Layout 2022">
  <a:themeElements>
    <a:clrScheme name="Custom 6">
      <a:dk1>
        <a:srgbClr val="FFFFFF"/>
      </a:dk1>
      <a:lt1>
        <a:srgbClr val="000000"/>
      </a:lt1>
      <a:dk2>
        <a:srgbClr val="EACEFA"/>
      </a:dk2>
      <a:lt2>
        <a:srgbClr val="AA32EA"/>
      </a:lt2>
      <a:accent1>
        <a:srgbClr val="D6F6EF"/>
      </a:accent1>
      <a:accent2>
        <a:srgbClr val="97E8D7"/>
      </a:accent2>
      <a:accent3>
        <a:srgbClr val="FFFFCC"/>
      </a:accent3>
      <a:accent4>
        <a:srgbClr val="F3F3F3"/>
      </a:accent4>
      <a:accent5>
        <a:srgbClr val="B0EDE0"/>
      </a:accent5>
      <a:accent6>
        <a:srgbClr val="7F7F7F"/>
      </a:accent6>
      <a:hlink>
        <a:srgbClr val="000000"/>
      </a:hlink>
      <a:folHlink>
        <a:srgbClr val="000000"/>
      </a:folHlink>
    </a:clrScheme>
    <a:fontScheme name="VfS Primary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fS Secondary V2" id="{BE365E8E-5A2B-4E58-AA6A-5327844D5BEE}" vid="{259619B4-93E7-4BDC-A7D9-5F671DBD5CD1}"/>
    </a:ext>
  </a:extLst>
</a:theme>
</file>

<file path=ppt/theme/theme3.xml><?xml version="1.0" encoding="utf-8"?>
<a:theme xmlns:a="http://schemas.openxmlformats.org/drawingml/2006/main" name="College Layout 2022">
  <a:themeElements>
    <a:clrScheme name="Custom 8">
      <a:dk1>
        <a:srgbClr val="FFFFFF"/>
      </a:dk1>
      <a:lt1>
        <a:srgbClr val="000000"/>
      </a:lt1>
      <a:dk2>
        <a:srgbClr val="EAB7D4"/>
      </a:dk2>
      <a:lt2>
        <a:srgbClr val="BE0F71"/>
      </a:lt2>
      <a:accent1>
        <a:srgbClr val="C3EFEF"/>
      </a:accent1>
      <a:accent2>
        <a:srgbClr val="25CACC"/>
      </a:accent2>
      <a:accent3>
        <a:srgbClr val="FFFFCC"/>
      </a:accent3>
      <a:accent4>
        <a:srgbClr val="F2F2F2"/>
      </a:accent4>
      <a:accent5>
        <a:srgbClr val="FFFFFF"/>
      </a:accent5>
      <a:accent6>
        <a:srgbClr val="7F7F7F"/>
      </a:accent6>
      <a:hlink>
        <a:srgbClr val="000000"/>
      </a:hlink>
      <a:folHlink>
        <a:srgbClr val="000000"/>
      </a:folHlink>
    </a:clrScheme>
    <a:fontScheme name="VotesforSchool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6+ Layout 2022">
  <a:themeElements>
    <a:clrScheme name="Custom 8">
      <a:dk1>
        <a:srgbClr val="FFFFFF"/>
      </a:dk1>
      <a:lt1>
        <a:srgbClr val="000000"/>
      </a:lt1>
      <a:dk2>
        <a:srgbClr val="EAB7D4"/>
      </a:dk2>
      <a:lt2>
        <a:srgbClr val="BE0F71"/>
      </a:lt2>
      <a:accent1>
        <a:srgbClr val="C3EFEF"/>
      </a:accent1>
      <a:accent2>
        <a:srgbClr val="25CACC"/>
      </a:accent2>
      <a:accent3>
        <a:srgbClr val="FFFFCC"/>
      </a:accent3>
      <a:accent4>
        <a:srgbClr val="F2F2F2"/>
      </a:accent4>
      <a:accent5>
        <a:srgbClr val="FFFFFF"/>
      </a:accent5>
      <a:accent6>
        <a:srgbClr val="7F7F7F"/>
      </a:accent6>
      <a:hlink>
        <a:srgbClr val="000000"/>
      </a:hlink>
      <a:folHlink>
        <a:srgbClr val="000000"/>
      </a:folHlink>
    </a:clrScheme>
    <a:fontScheme name="VotesforSchool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VfS Primary V2</Template>
  <TotalTime>72406</TotalTime>
  <Words>849</Words>
  <Application>Microsoft Office PowerPoint</Application>
  <PresentationFormat>On-screen Show (4:3)</PresentationFormat>
  <Paragraphs>139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Lesson Theme 2022</vt:lpstr>
      <vt:lpstr>Secondary Layout 2022</vt:lpstr>
      <vt:lpstr>College Layout 2022</vt:lpstr>
      <vt:lpstr>16+ Layout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VotesforSchools</dc:creator>
  <cp:lastModifiedBy>Georgie VfS</cp:lastModifiedBy>
  <cp:revision>17486</cp:revision>
  <dcterms:created xsi:type="dcterms:W3CDTF">2017-10-02T12:52:21Z</dcterms:created>
  <dcterms:modified xsi:type="dcterms:W3CDTF">2023-06-01T14:06:31Z</dcterms:modified>
</cp:coreProperties>
</file>