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7"/>
    <p:sldId id="257" r:id="rId28"/>
    <p:sldId id="258" r:id="rId29"/>
    <p:sldId id="259" r:id="rId30"/>
    <p:sldId id="260" r:id="rId31"/>
    <p:sldId id="261" r:id="rId32"/>
    <p:sldId id="262" r:id="rId33"/>
    <p:sldId id="263" r:id="rId34"/>
    <p:sldId id="264" r:id="rId35"/>
    <p:sldId id="265" r:id="rId36"/>
    <p:sldId id="266" r:id="rId37"/>
    <p:sldId id="267" r:id="rId38"/>
    <p:sldId id="268" r:id="rId39"/>
    <p:sldId id="269" r:id="rId40"/>
    <p:sldId id="270" r:id="rId41"/>
    <p:sldId id="271" r:id="rId42"/>
    <p:sldId id="272" r:id="rId43"/>
    <p:sldId id="273" r:id="rId44"/>
    <p:sldId id="274" r:id="rId45"/>
    <p:sldId id="275" r:id="rId46"/>
  </p:sldIdLst>
  <p:sldSz cx="9753600" cy="73152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Proxima Nova 2" charset="1" panose="02000506030000020004"/>
      <p:regular r:id="rId10"/>
    </p:embeddedFont>
    <p:embeddedFont>
      <p:font typeface="Proxima Nova 1" charset="1" panose="02000506030000020004"/>
      <p:regular r:id="rId11"/>
    </p:embeddedFont>
    <p:embeddedFont>
      <p:font typeface="Proxima Nova 1 Bold" charset="1" panose="02000506030000020004"/>
      <p:regular r:id="rId12"/>
    </p:embeddedFont>
    <p:embeddedFont>
      <p:font typeface="Proxima Nova 1 Italics" charset="1" panose="02000506030000020004"/>
      <p:regular r:id="rId13"/>
    </p:embeddedFont>
    <p:embeddedFont>
      <p:font typeface="Proxima Nova 1 Bold Italics" charset="1" panose="02000506030000020004"/>
      <p:regular r:id="rId14"/>
    </p:embeddedFont>
    <p:embeddedFont>
      <p:font typeface="Proxima Nova 1 Light" charset="1" panose="02000506030000020004"/>
      <p:regular r:id="rId15"/>
    </p:embeddedFont>
    <p:embeddedFont>
      <p:font typeface="Proxima Nova 1 Light Italics" charset="1" panose="02000506030000020004"/>
      <p:regular r:id="rId16"/>
    </p:embeddedFont>
    <p:embeddedFont>
      <p:font typeface="Proxima Nova 1 Heavy" charset="1" panose="02000506030000020004"/>
      <p:regular r:id="rId17"/>
    </p:embeddedFont>
    <p:embeddedFont>
      <p:font typeface="Proxima Nova 1 Heavy Italics" charset="1" panose="02000506030000020004"/>
      <p:regular r:id="rId18"/>
    </p:embeddedFont>
    <p:embeddedFont>
      <p:font typeface="Open Sans" charset="1" panose="020B0606030504020204"/>
      <p:regular r:id="rId19"/>
    </p:embeddedFont>
    <p:embeddedFont>
      <p:font typeface="Open Sans Bold" charset="1" panose="020B0806030504020204"/>
      <p:regular r:id="rId20"/>
    </p:embeddedFont>
    <p:embeddedFont>
      <p:font typeface="Open Sans Italics" charset="1" panose="020B0606030504020204"/>
      <p:regular r:id="rId21"/>
    </p:embeddedFont>
    <p:embeddedFont>
      <p:font typeface="Open Sans Bold Italics" charset="1" panose="020B0806030504020204"/>
      <p:regular r:id="rId22"/>
    </p:embeddedFont>
    <p:embeddedFont>
      <p:font typeface="Open Sans Light" charset="1" panose="020B0306030504020204"/>
      <p:regular r:id="rId23"/>
    </p:embeddedFont>
    <p:embeddedFont>
      <p:font typeface="Open Sans Light Italics" charset="1" panose="020B0306030504020204"/>
      <p:regular r:id="rId24"/>
    </p:embeddedFont>
    <p:embeddedFont>
      <p:font typeface="Open Sans Ultra-Bold" charset="1" panose="00000000000000000000"/>
      <p:regular r:id="rId25"/>
    </p:embeddedFont>
    <p:embeddedFont>
      <p:font typeface="Open Sans Ultra-Bold Italics" charset="1" panose="0000000000000000000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slides/slide1.xml" Type="http://schemas.openxmlformats.org/officeDocument/2006/relationships/slide"/><Relationship Id="rId28" Target="slides/slide2.xml" Type="http://schemas.openxmlformats.org/officeDocument/2006/relationships/slide"/><Relationship Id="rId29" Target="slides/slide3.xml" Type="http://schemas.openxmlformats.org/officeDocument/2006/relationships/slide"/><Relationship Id="rId3" Target="viewProps.xml" Type="http://schemas.openxmlformats.org/officeDocument/2006/relationships/viewProps"/><Relationship Id="rId30" Target="slides/slide4.xml" Type="http://schemas.openxmlformats.org/officeDocument/2006/relationships/slide"/><Relationship Id="rId31" Target="slides/slide5.xml" Type="http://schemas.openxmlformats.org/officeDocument/2006/relationships/slide"/><Relationship Id="rId32" Target="slides/slide6.xml" Type="http://schemas.openxmlformats.org/officeDocument/2006/relationships/slide"/><Relationship Id="rId33" Target="slides/slide7.xml" Type="http://schemas.openxmlformats.org/officeDocument/2006/relationships/slide"/><Relationship Id="rId34" Target="slides/slide8.xml" Type="http://schemas.openxmlformats.org/officeDocument/2006/relationships/slide"/><Relationship Id="rId35" Target="slides/slide9.xml" Type="http://schemas.openxmlformats.org/officeDocument/2006/relationships/slide"/><Relationship Id="rId36" Target="slides/slide10.xml" Type="http://schemas.openxmlformats.org/officeDocument/2006/relationships/slide"/><Relationship Id="rId37" Target="slides/slide11.xml" Type="http://schemas.openxmlformats.org/officeDocument/2006/relationships/slide"/><Relationship Id="rId38" Target="slides/slide12.xml" Type="http://schemas.openxmlformats.org/officeDocument/2006/relationships/slide"/><Relationship Id="rId39" Target="slides/slide13.xml" Type="http://schemas.openxmlformats.org/officeDocument/2006/relationships/slide"/><Relationship Id="rId4" Target="theme/theme1.xml" Type="http://schemas.openxmlformats.org/officeDocument/2006/relationships/theme"/><Relationship Id="rId40" Target="slides/slide14.xml" Type="http://schemas.openxmlformats.org/officeDocument/2006/relationships/slide"/><Relationship Id="rId41" Target="slides/slide15.xml" Type="http://schemas.openxmlformats.org/officeDocument/2006/relationships/slide"/><Relationship Id="rId42" Target="slides/slide16.xml" Type="http://schemas.openxmlformats.org/officeDocument/2006/relationships/slide"/><Relationship Id="rId43" Target="slides/slide17.xml" Type="http://schemas.openxmlformats.org/officeDocument/2006/relationships/slide"/><Relationship Id="rId44" Target="slides/slide18.xml" Type="http://schemas.openxmlformats.org/officeDocument/2006/relationships/slide"/><Relationship Id="rId45" Target="slides/slide19.xml" Type="http://schemas.openxmlformats.org/officeDocument/2006/relationships/slide"/><Relationship Id="rId46" Target="slides/slide20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png" Type="http://schemas.openxmlformats.org/officeDocument/2006/relationships/image"/><Relationship Id="rId11" Target="../media/image23.svg" Type="http://schemas.openxmlformats.org/officeDocument/2006/relationships/image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Relationship Id="rId8" Target="../media/image8.png" Type="http://schemas.openxmlformats.org/officeDocument/2006/relationships/image"/><Relationship Id="rId9" Target="../media/image9.sv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jpeg" Type="http://schemas.openxmlformats.org/officeDocument/2006/relationships/image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Relationship Id="rId8" Target="../media/image8.png" Type="http://schemas.openxmlformats.org/officeDocument/2006/relationships/image"/><Relationship Id="rId9" Target="../media/image9.sv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Relationship Id="rId8" Target="../media/image8.png" Type="http://schemas.openxmlformats.org/officeDocument/2006/relationships/image"/><Relationship Id="rId9" Target="../media/image9.sv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Relationship Id="rId8" Target="../media/image8.png" Type="http://schemas.openxmlformats.org/officeDocument/2006/relationships/image"/><Relationship Id="rId9" Target="../media/image9.sv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Relationship Id="rId8" Target="../media/image8.png" Type="http://schemas.openxmlformats.org/officeDocument/2006/relationships/image"/><Relationship Id="rId9" Target="../media/image9.svg" Type="http://schemas.openxmlformats.org/officeDocument/2006/relationships/image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5.png" Type="http://schemas.openxmlformats.org/officeDocument/2006/relationships/image"/><Relationship Id="rId11" Target="../media/image26.svg" Type="http://schemas.openxmlformats.org/officeDocument/2006/relationships/image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Relationship Id="rId8" Target="../media/image8.png" Type="http://schemas.openxmlformats.org/officeDocument/2006/relationships/image"/><Relationship Id="rId9" Target="../media/image9.svg" Type="http://schemas.openxmlformats.org/officeDocument/2006/relationships/image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Relationship Id="rId8" Target="../media/image8.png" Type="http://schemas.openxmlformats.org/officeDocument/2006/relationships/image"/><Relationship Id="rId9" Target="../media/image9.svg" Type="http://schemas.openxmlformats.org/officeDocument/2006/relationships/image"/></Relationships>
</file>

<file path=ppt/slides/_rels/slide1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2" Target="../media/image27.pn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12.png" Type="http://schemas.openxmlformats.org/officeDocument/2006/relationships/image"/><Relationship Id="rId8" Target="../media/image13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2" Target="../media/image28.pn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12.png" Type="http://schemas.openxmlformats.org/officeDocument/2006/relationships/image"/><Relationship Id="rId8" Target="../media/image13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Relationship Id="rId8" Target="../media/image8.png" Type="http://schemas.openxmlformats.org/officeDocument/2006/relationships/image"/><Relationship Id="rId9" Target="../media/image9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Relationship Id="rId8" Target="../media/image8.png" Type="http://schemas.openxmlformats.org/officeDocument/2006/relationships/image"/><Relationship Id="rId9" Target="../media/image9.svg" Type="http://schemas.openxmlformats.org/officeDocument/2006/relationships/image"/></Relationships>
</file>

<file path=ppt/slides/_rels/slide2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png" Type="http://schemas.openxmlformats.org/officeDocument/2006/relationships/image"/><Relationship Id="rId11" Target="../media/image15.svg" Type="http://schemas.openxmlformats.org/officeDocument/2006/relationships/image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Relationship Id="rId8" Target="../media/image8.png" Type="http://schemas.openxmlformats.org/officeDocument/2006/relationships/image"/><Relationship Id="rId9" Target="../media/image9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Relationship Id="rId8" Target="../media/image8.png" Type="http://schemas.openxmlformats.org/officeDocument/2006/relationships/image"/><Relationship Id="rId9" Target="../media/image9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6.png" Type="http://schemas.openxmlformats.org/officeDocument/2006/relationships/image"/><Relationship Id="rId11" Target="../media/image17.png" Type="http://schemas.openxmlformats.org/officeDocument/2006/relationships/image"/><Relationship Id="rId12" Target="../media/image18.png" Type="http://schemas.openxmlformats.org/officeDocument/2006/relationships/image"/><Relationship Id="rId13" Target="../media/image19.png" Type="http://schemas.openxmlformats.org/officeDocument/2006/relationships/image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Relationship Id="rId8" Target="../media/image8.png" Type="http://schemas.openxmlformats.org/officeDocument/2006/relationships/image"/><Relationship Id="rId9" Target="../media/image9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Relationship Id="rId8" Target="../media/image8.png" Type="http://schemas.openxmlformats.org/officeDocument/2006/relationships/image"/><Relationship Id="rId9" Target="../media/image9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Relationship Id="rId8" Target="../media/image8.png" Type="http://schemas.openxmlformats.org/officeDocument/2006/relationships/image"/><Relationship Id="rId9" Target="../media/image9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Relationship Id="rId8" Target="../media/image8.png" Type="http://schemas.openxmlformats.org/officeDocument/2006/relationships/image"/><Relationship Id="rId9" Target="../media/image9.sv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Relationship Id="rId8" Target="../media/image20.png" Type="http://schemas.openxmlformats.org/officeDocument/2006/relationships/image"/><Relationship Id="rId9" Target="../media/image21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81C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003102" y="2092382"/>
            <a:ext cx="3747397" cy="637057"/>
          </a:xfrm>
          <a:custGeom>
            <a:avLst/>
            <a:gdLst/>
            <a:ahLst/>
            <a:cxnLst/>
            <a:rect r="r" b="b" t="t" l="l"/>
            <a:pathLst>
              <a:path h="637057" w="3747397">
                <a:moveTo>
                  <a:pt x="0" y="0"/>
                </a:moveTo>
                <a:lnTo>
                  <a:pt x="3747396" y="0"/>
                </a:lnTo>
                <a:lnTo>
                  <a:pt x="3747396" y="637057"/>
                </a:lnTo>
                <a:lnTo>
                  <a:pt x="0" y="6370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75490" y="-561423"/>
            <a:ext cx="1728024" cy="1470391"/>
          </a:xfrm>
          <a:custGeom>
            <a:avLst/>
            <a:gdLst/>
            <a:ahLst/>
            <a:cxnLst/>
            <a:rect r="r" b="b" t="t" l="l"/>
            <a:pathLst>
              <a:path h="1470391" w="1728024">
                <a:moveTo>
                  <a:pt x="0" y="0"/>
                </a:moveTo>
                <a:lnTo>
                  <a:pt x="1728024" y="0"/>
                </a:lnTo>
                <a:lnTo>
                  <a:pt x="1728024" y="1470391"/>
                </a:lnTo>
                <a:lnTo>
                  <a:pt x="0" y="14703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9632991">
            <a:off x="-399450" y="6540190"/>
            <a:ext cx="1821605" cy="1550020"/>
          </a:xfrm>
          <a:custGeom>
            <a:avLst/>
            <a:gdLst/>
            <a:ahLst/>
            <a:cxnLst/>
            <a:rect r="r" b="b" t="t" l="l"/>
            <a:pathLst>
              <a:path h="1550020" w="1821605">
                <a:moveTo>
                  <a:pt x="0" y="0"/>
                </a:moveTo>
                <a:lnTo>
                  <a:pt x="1821604" y="0"/>
                </a:lnTo>
                <a:lnTo>
                  <a:pt x="1821604" y="1550020"/>
                </a:lnTo>
                <a:lnTo>
                  <a:pt x="0" y="15500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125965" y="240734"/>
            <a:ext cx="1763364" cy="1500462"/>
          </a:xfrm>
          <a:custGeom>
            <a:avLst/>
            <a:gdLst/>
            <a:ahLst/>
            <a:cxnLst/>
            <a:rect r="r" b="b" t="t" l="l"/>
            <a:pathLst>
              <a:path h="1500462" w="1763364">
                <a:moveTo>
                  <a:pt x="0" y="0"/>
                </a:moveTo>
                <a:lnTo>
                  <a:pt x="1763364" y="0"/>
                </a:lnTo>
                <a:lnTo>
                  <a:pt x="1763364" y="1500462"/>
                </a:lnTo>
                <a:lnTo>
                  <a:pt x="0" y="15004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368159">
            <a:off x="186092" y="4262848"/>
            <a:ext cx="1065469" cy="428125"/>
          </a:xfrm>
          <a:custGeom>
            <a:avLst/>
            <a:gdLst/>
            <a:ahLst/>
            <a:cxnLst/>
            <a:rect r="r" b="b" t="t" l="l"/>
            <a:pathLst>
              <a:path h="428125" w="1065469">
                <a:moveTo>
                  <a:pt x="0" y="0"/>
                </a:moveTo>
                <a:lnTo>
                  <a:pt x="1065469" y="0"/>
                </a:lnTo>
                <a:lnTo>
                  <a:pt x="1065469" y="428125"/>
                </a:lnTo>
                <a:lnTo>
                  <a:pt x="0" y="4281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845752">
            <a:off x="8163257" y="6352497"/>
            <a:ext cx="1150683" cy="462366"/>
          </a:xfrm>
          <a:custGeom>
            <a:avLst/>
            <a:gdLst/>
            <a:ahLst/>
            <a:cxnLst/>
            <a:rect r="r" b="b" t="t" l="l"/>
            <a:pathLst>
              <a:path h="462366" w="1150683">
                <a:moveTo>
                  <a:pt x="0" y="0"/>
                </a:moveTo>
                <a:lnTo>
                  <a:pt x="1150684" y="0"/>
                </a:lnTo>
                <a:lnTo>
                  <a:pt x="1150684" y="462366"/>
                </a:lnTo>
                <a:lnTo>
                  <a:pt x="0" y="4623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2005345">
            <a:off x="6054819" y="302581"/>
            <a:ext cx="1031404" cy="414437"/>
          </a:xfrm>
          <a:custGeom>
            <a:avLst/>
            <a:gdLst/>
            <a:ahLst/>
            <a:cxnLst/>
            <a:rect r="r" b="b" t="t" l="l"/>
            <a:pathLst>
              <a:path h="414437" w="1031404">
                <a:moveTo>
                  <a:pt x="1031404" y="0"/>
                </a:moveTo>
                <a:lnTo>
                  <a:pt x="0" y="0"/>
                </a:lnTo>
                <a:lnTo>
                  <a:pt x="0" y="414437"/>
                </a:lnTo>
                <a:lnTo>
                  <a:pt x="1031404" y="414437"/>
                </a:lnTo>
                <a:lnTo>
                  <a:pt x="1031404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9792193">
            <a:off x="6458447" y="-1249130"/>
            <a:ext cx="3696147" cy="1968198"/>
          </a:xfrm>
          <a:custGeom>
            <a:avLst/>
            <a:gdLst/>
            <a:ahLst/>
            <a:cxnLst/>
            <a:rect r="r" b="b" t="t" l="l"/>
            <a:pathLst>
              <a:path h="1968198" w="3696147">
                <a:moveTo>
                  <a:pt x="0" y="0"/>
                </a:moveTo>
                <a:lnTo>
                  <a:pt x="3696147" y="0"/>
                </a:lnTo>
                <a:lnTo>
                  <a:pt x="3696147" y="1968199"/>
                </a:lnTo>
                <a:lnTo>
                  <a:pt x="0" y="196819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865320" y="3129489"/>
            <a:ext cx="8022960" cy="7563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46"/>
              </a:lnSpc>
            </a:pPr>
            <a:r>
              <a:rPr lang="en-US" sz="5315" spc="132">
                <a:solidFill>
                  <a:srgbClr val="FFFFFF"/>
                </a:solidFill>
                <a:latin typeface="Proxima Nova 1 Bold"/>
              </a:rPr>
              <a:t>Make Your Voice Count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866369" y="6419650"/>
            <a:ext cx="6020862" cy="2994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2"/>
              </a:lnSpc>
            </a:pPr>
            <a:r>
              <a:rPr lang="en-US" sz="1801" spc="180">
                <a:solidFill>
                  <a:srgbClr val="FFFFFF"/>
                </a:solidFill>
                <a:latin typeface="Open Sans"/>
              </a:rPr>
              <a:t>pupilvoiceweek.co.uk        #pupilvoiceweek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839630"/>
            <a:ext cx="1728024" cy="1470391"/>
          </a:xfrm>
          <a:custGeom>
            <a:avLst/>
            <a:gdLst/>
            <a:ahLst/>
            <a:cxnLst/>
            <a:rect r="r" b="b" t="t" l="l"/>
            <a:pathLst>
              <a:path h="1470391" w="1728024">
                <a:moveTo>
                  <a:pt x="0" y="0"/>
                </a:moveTo>
                <a:lnTo>
                  <a:pt x="1728024" y="0"/>
                </a:lnTo>
                <a:lnTo>
                  <a:pt x="1728024" y="1470391"/>
                </a:lnTo>
                <a:lnTo>
                  <a:pt x="0" y="14703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9632991">
            <a:off x="-910802" y="6736571"/>
            <a:ext cx="1821605" cy="1550020"/>
          </a:xfrm>
          <a:custGeom>
            <a:avLst/>
            <a:gdLst/>
            <a:ahLst/>
            <a:cxnLst/>
            <a:rect r="r" b="b" t="t" l="l"/>
            <a:pathLst>
              <a:path h="1550020" w="1821605">
                <a:moveTo>
                  <a:pt x="0" y="0"/>
                </a:moveTo>
                <a:lnTo>
                  <a:pt x="1821604" y="0"/>
                </a:lnTo>
                <a:lnTo>
                  <a:pt x="1821604" y="1550020"/>
                </a:lnTo>
                <a:lnTo>
                  <a:pt x="0" y="1550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368159">
            <a:off x="-532735" y="4566609"/>
            <a:ext cx="1065469" cy="428125"/>
          </a:xfrm>
          <a:custGeom>
            <a:avLst/>
            <a:gdLst/>
            <a:ahLst/>
            <a:cxnLst/>
            <a:rect r="r" b="b" t="t" l="l"/>
            <a:pathLst>
              <a:path h="428125" w="1065469">
                <a:moveTo>
                  <a:pt x="0" y="0"/>
                </a:moveTo>
                <a:lnTo>
                  <a:pt x="1065470" y="0"/>
                </a:lnTo>
                <a:lnTo>
                  <a:pt x="1065470" y="428125"/>
                </a:lnTo>
                <a:lnTo>
                  <a:pt x="0" y="4281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2005345">
            <a:off x="8506378" y="145351"/>
            <a:ext cx="1031404" cy="414437"/>
          </a:xfrm>
          <a:custGeom>
            <a:avLst/>
            <a:gdLst/>
            <a:ahLst/>
            <a:cxnLst/>
            <a:rect r="r" b="b" t="t" l="l"/>
            <a:pathLst>
              <a:path h="414437" w="1031404">
                <a:moveTo>
                  <a:pt x="1031404" y="0"/>
                </a:moveTo>
                <a:lnTo>
                  <a:pt x="0" y="0"/>
                </a:lnTo>
                <a:lnTo>
                  <a:pt x="0" y="414437"/>
                </a:lnTo>
                <a:lnTo>
                  <a:pt x="1031404" y="414437"/>
                </a:lnTo>
                <a:lnTo>
                  <a:pt x="103140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75870" y="1616141"/>
            <a:ext cx="4946805" cy="46581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82927" indent="-291463" lvl="1">
              <a:lnSpc>
                <a:spcPts val="6236"/>
              </a:lnSpc>
              <a:buFont typeface="Arial"/>
              <a:buChar char="•"/>
            </a:pPr>
            <a:r>
              <a:rPr lang="en-US" sz="2699">
                <a:solidFill>
                  <a:srgbClr val="0A81C4"/>
                </a:solidFill>
                <a:latin typeface="Proxima Nova 2"/>
              </a:rPr>
              <a:t>Self-confidence</a:t>
            </a:r>
          </a:p>
          <a:p>
            <a:pPr marL="582927" indent="-291463" lvl="1">
              <a:lnSpc>
                <a:spcPts val="6236"/>
              </a:lnSpc>
              <a:buFont typeface="Arial"/>
              <a:buChar char="•"/>
            </a:pPr>
            <a:r>
              <a:rPr lang="en-US" sz="2699">
                <a:solidFill>
                  <a:srgbClr val="0A81C4"/>
                </a:solidFill>
                <a:latin typeface="Proxima Nova 2"/>
              </a:rPr>
              <a:t>Motivation</a:t>
            </a:r>
          </a:p>
          <a:p>
            <a:pPr marL="582927" indent="-291463" lvl="1">
              <a:lnSpc>
                <a:spcPts val="6236"/>
              </a:lnSpc>
              <a:buFont typeface="Arial"/>
              <a:buChar char="•"/>
            </a:pPr>
            <a:r>
              <a:rPr lang="en-US" sz="2699">
                <a:solidFill>
                  <a:srgbClr val="0A81C4"/>
                </a:solidFill>
                <a:latin typeface="Proxima Nova 2"/>
              </a:rPr>
              <a:t>Resilience</a:t>
            </a:r>
          </a:p>
          <a:p>
            <a:pPr marL="582927" indent="-291463" lvl="1">
              <a:lnSpc>
                <a:spcPts val="6236"/>
              </a:lnSpc>
              <a:buFont typeface="Arial"/>
              <a:buChar char="•"/>
            </a:pPr>
            <a:r>
              <a:rPr lang="en-US" sz="2699">
                <a:solidFill>
                  <a:srgbClr val="0A81C4"/>
                </a:solidFill>
                <a:latin typeface="Proxima Nova 2"/>
              </a:rPr>
              <a:t>Personal Growth</a:t>
            </a:r>
          </a:p>
          <a:p>
            <a:pPr marL="582927" indent="-291463" lvl="1">
              <a:lnSpc>
                <a:spcPts val="6236"/>
              </a:lnSpc>
              <a:buFont typeface="Arial"/>
              <a:buChar char="•"/>
            </a:pPr>
            <a:r>
              <a:rPr lang="en-US" sz="2699">
                <a:solidFill>
                  <a:srgbClr val="0A81C4"/>
                </a:solidFill>
                <a:latin typeface="Proxima Nova 2"/>
              </a:rPr>
              <a:t>Stress Reduction</a:t>
            </a:r>
          </a:p>
          <a:p>
            <a:pPr marL="582927" indent="-291463" lvl="1">
              <a:lnSpc>
                <a:spcPts val="6236"/>
              </a:lnSpc>
              <a:buFont typeface="Arial"/>
              <a:buChar char="•"/>
            </a:pPr>
            <a:r>
              <a:rPr lang="en-US" sz="2699">
                <a:solidFill>
                  <a:srgbClr val="0A81C4"/>
                </a:solidFill>
                <a:latin typeface="Proxima Nova 2"/>
              </a:rPr>
              <a:t>Inspiration to Others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31520" y="769620"/>
            <a:ext cx="7587694" cy="938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40"/>
              </a:lnSpc>
            </a:pPr>
            <a:r>
              <a:rPr lang="en-US" sz="3400" spc="85">
                <a:solidFill>
                  <a:srgbClr val="0A81C4"/>
                </a:solidFill>
                <a:latin typeface="Proxima Nova 1 Bold"/>
              </a:rPr>
              <a:t>6 Reasons to Acknowledge Your Strengths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-5596303">
            <a:off x="7905526" y="2956701"/>
            <a:ext cx="3696147" cy="1968198"/>
          </a:xfrm>
          <a:custGeom>
            <a:avLst/>
            <a:gdLst/>
            <a:ahLst/>
            <a:cxnLst/>
            <a:rect r="r" b="b" t="t" l="l"/>
            <a:pathLst>
              <a:path h="1968198" w="3696147">
                <a:moveTo>
                  <a:pt x="0" y="0"/>
                </a:moveTo>
                <a:lnTo>
                  <a:pt x="3696148" y="0"/>
                </a:lnTo>
                <a:lnTo>
                  <a:pt x="3696148" y="1968199"/>
                </a:lnTo>
                <a:lnTo>
                  <a:pt x="0" y="19681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871918" y="4780671"/>
            <a:ext cx="1763364" cy="1500462"/>
          </a:xfrm>
          <a:custGeom>
            <a:avLst/>
            <a:gdLst/>
            <a:ahLst/>
            <a:cxnLst/>
            <a:rect r="r" b="b" t="t" l="l"/>
            <a:pathLst>
              <a:path h="1500462" w="1763364">
                <a:moveTo>
                  <a:pt x="0" y="0"/>
                </a:moveTo>
                <a:lnTo>
                  <a:pt x="1763364" y="0"/>
                </a:lnTo>
                <a:lnTo>
                  <a:pt x="1763364" y="1500463"/>
                </a:lnTo>
                <a:lnTo>
                  <a:pt x="0" y="15004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700882" y="1708150"/>
            <a:ext cx="3490184" cy="4417955"/>
          </a:xfrm>
          <a:custGeom>
            <a:avLst/>
            <a:gdLst/>
            <a:ahLst/>
            <a:cxnLst/>
            <a:rect r="r" b="b" t="t" l="l"/>
            <a:pathLst>
              <a:path h="4417955" w="3490184">
                <a:moveTo>
                  <a:pt x="0" y="0"/>
                </a:moveTo>
                <a:lnTo>
                  <a:pt x="3490184" y="0"/>
                </a:lnTo>
                <a:lnTo>
                  <a:pt x="3490184" y="4417955"/>
                </a:lnTo>
                <a:lnTo>
                  <a:pt x="0" y="441795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839630"/>
            <a:ext cx="1728024" cy="1470391"/>
          </a:xfrm>
          <a:custGeom>
            <a:avLst/>
            <a:gdLst/>
            <a:ahLst/>
            <a:cxnLst/>
            <a:rect r="r" b="b" t="t" l="l"/>
            <a:pathLst>
              <a:path h="1470391" w="1728024">
                <a:moveTo>
                  <a:pt x="0" y="0"/>
                </a:moveTo>
                <a:lnTo>
                  <a:pt x="1728024" y="0"/>
                </a:lnTo>
                <a:lnTo>
                  <a:pt x="1728024" y="1470391"/>
                </a:lnTo>
                <a:lnTo>
                  <a:pt x="0" y="14703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9632991">
            <a:off x="-910802" y="6736571"/>
            <a:ext cx="1821605" cy="1550020"/>
          </a:xfrm>
          <a:custGeom>
            <a:avLst/>
            <a:gdLst/>
            <a:ahLst/>
            <a:cxnLst/>
            <a:rect r="r" b="b" t="t" l="l"/>
            <a:pathLst>
              <a:path h="1550020" w="1821605">
                <a:moveTo>
                  <a:pt x="0" y="0"/>
                </a:moveTo>
                <a:lnTo>
                  <a:pt x="1821604" y="0"/>
                </a:lnTo>
                <a:lnTo>
                  <a:pt x="1821604" y="1550020"/>
                </a:lnTo>
                <a:lnTo>
                  <a:pt x="0" y="1550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368159">
            <a:off x="-532735" y="4566609"/>
            <a:ext cx="1065469" cy="428125"/>
          </a:xfrm>
          <a:custGeom>
            <a:avLst/>
            <a:gdLst/>
            <a:ahLst/>
            <a:cxnLst/>
            <a:rect r="r" b="b" t="t" l="l"/>
            <a:pathLst>
              <a:path h="428125" w="1065469">
                <a:moveTo>
                  <a:pt x="0" y="0"/>
                </a:moveTo>
                <a:lnTo>
                  <a:pt x="1065470" y="0"/>
                </a:lnTo>
                <a:lnTo>
                  <a:pt x="1065470" y="428125"/>
                </a:lnTo>
                <a:lnTo>
                  <a:pt x="0" y="4281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2005345">
            <a:off x="8506378" y="145351"/>
            <a:ext cx="1031404" cy="414437"/>
          </a:xfrm>
          <a:custGeom>
            <a:avLst/>
            <a:gdLst/>
            <a:ahLst/>
            <a:cxnLst/>
            <a:rect r="r" b="b" t="t" l="l"/>
            <a:pathLst>
              <a:path h="414437" w="1031404">
                <a:moveTo>
                  <a:pt x="1031404" y="0"/>
                </a:moveTo>
                <a:lnTo>
                  <a:pt x="0" y="0"/>
                </a:lnTo>
                <a:lnTo>
                  <a:pt x="0" y="414437"/>
                </a:lnTo>
                <a:lnTo>
                  <a:pt x="1031404" y="414437"/>
                </a:lnTo>
                <a:lnTo>
                  <a:pt x="103140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731520" y="1447549"/>
            <a:ext cx="4521312" cy="47571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806"/>
              </a:lnSpc>
            </a:pPr>
            <a:r>
              <a:rPr lang="en-US" sz="2699">
                <a:solidFill>
                  <a:srgbClr val="0A81C4"/>
                </a:solidFill>
                <a:latin typeface="Proxima Nova 2"/>
              </a:rPr>
              <a:t>Being comfortable in talking about your qualities can be very useful when it comes to job interviews.</a:t>
            </a:r>
          </a:p>
          <a:p>
            <a:pPr>
              <a:lnSpc>
                <a:spcPts val="3806"/>
              </a:lnSpc>
            </a:pPr>
          </a:p>
          <a:p>
            <a:pPr>
              <a:lnSpc>
                <a:spcPts val="3806"/>
              </a:lnSpc>
            </a:pPr>
            <a:r>
              <a:rPr lang="en-US" sz="2699">
                <a:solidFill>
                  <a:srgbClr val="0A81C4"/>
                </a:solidFill>
                <a:latin typeface="Proxima Nova 2"/>
              </a:rPr>
              <a:t>Remember that list you made? It will come in very handy here. There’s never been a better time to talk about your qualities!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31520" y="769620"/>
            <a:ext cx="7587694" cy="471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40"/>
              </a:lnSpc>
            </a:pPr>
            <a:r>
              <a:rPr lang="en-US" sz="3400" spc="85">
                <a:solidFill>
                  <a:srgbClr val="0A81C4"/>
                </a:solidFill>
                <a:latin typeface="Proxima Nova 1 Bold"/>
              </a:rPr>
              <a:t>You’re hired!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-5596303">
            <a:off x="7905526" y="2956701"/>
            <a:ext cx="3696147" cy="1968198"/>
          </a:xfrm>
          <a:custGeom>
            <a:avLst/>
            <a:gdLst/>
            <a:ahLst/>
            <a:cxnLst/>
            <a:rect r="r" b="b" t="t" l="l"/>
            <a:pathLst>
              <a:path h="1968198" w="3696147">
                <a:moveTo>
                  <a:pt x="0" y="0"/>
                </a:moveTo>
                <a:lnTo>
                  <a:pt x="3696148" y="0"/>
                </a:lnTo>
                <a:lnTo>
                  <a:pt x="3696148" y="1968199"/>
                </a:lnTo>
                <a:lnTo>
                  <a:pt x="0" y="19681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5252832" y="1744475"/>
            <a:ext cx="4145280" cy="4229991"/>
          </a:xfrm>
          <a:custGeom>
            <a:avLst/>
            <a:gdLst/>
            <a:ahLst/>
            <a:cxnLst/>
            <a:rect r="r" b="b" t="t" l="l"/>
            <a:pathLst>
              <a:path h="4229991" w="4145280">
                <a:moveTo>
                  <a:pt x="0" y="0"/>
                </a:moveTo>
                <a:lnTo>
                  <a:pt x="4145280" y="0"/>
                </a:lnTo>
                <a:lnTo>
                  <a:pt x="4145280" y="4229990"/>
                </a:lnTo>
                <a:lnTo>
                  <a:pt x="0" y="422999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53161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8871918" y="4780671"/>
            <a:ext cx="1763364" cy="1500462"/>
          </a:xfrm>
          <a:custGeom>
            <a:avLst/>
            <a:gdLst/>
            <a:ahLst/>
            <a:cxnLst/>
            <a:rect r="r" b="b" t="t" l="l"/>
            <a:pathLst>
              <a:path h="1500462" w="1763364">
                <a:moveTo>
                  <a:pt x="0" y="0"/>
                </a:moveTo>
                <a:lnTo>
                  <a:pt x="1763364" y="0"/>
                </a:lnTo>
                <a:lnTo>
                  <a:pt x="1763364" y="1500463"/>
                </a:lnTo>
                <a:lnTo>
                  <a:pt x="0" y="15004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839630"/>
            <a:ext cx="1728024" cy="1470391"/>
          </a:xfrm>
          <a:custGeom>
            <a:avLst/>
            <a:gdLst/>
            <a:ahLst/>
            <a:cxnLst/>
            <a:rect r="r" b="b" t="t" l="l"/>
            <a:pathLst>
              <a:path h="1470391" w="1728024">
                <a:moveTo>
                  <a:pt x="0" y="0"/>
                </a:moveTo>
                <a:lnTo>
                  <a:pt x="1728024" y="0"/>
                </a:lnTo>
                <a:lnTo>
                  <a:pt x="1728024" y="1470391"/>
                </a:lnTo>
                <a:lnTo>
                  <a:pt x="0" y="14703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9632991">
            <a:off x="-910802" y="6736571"/>
            <a:ext cx="1821605" cy="1550020"/>
          </a:xfrm>
          <a:custGeom>
            <a:avLst/>
            <a:gdLst/>
            <a:ahLst/>
            <a:cxnLst/>
            <a:rect r="r" b="b" t="t" l="l"/>
            <a:pathLst>
              <a:path h="1550020" w="1821605">
                <a:moveTo>
                  <a:pt x="0" y="0"/>
                </a:moveTo>
                <a:lnTo>
                  <a:pt x="1821604" y="0"/>
                </a:lnTo>
                <a:lnTo>
                  <a:pt x="1821604" y="1550020"/>
                </a:lnTo>
                <a:lnTo>
                  <a:pt x="0" y="1550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368159">
            <a:off x="-532735" y="4566609"/>
            <a:ext cx="1065469" cy="428125"/>
          </a:xfrm>
          <a:custGeom>
            <a:avLst/>
            <a:gdLst/>
            <a:ahLst/>
            <a:cxnLst/>
            <a:rect r="r" b="b" t="t" l="l"/>
            <a:pathLst>
              <a:path h="428125" w="1065469">
                <a:moveTo>
                  <a:pt x="0" y="0"/>
                </a:moveTo>
                <a:lnTo>
                  <a:pt x="1065470" y="0"/>
                </a:lnTo>
                <a:lnTo>
                  <a:pt x="1065470" y="428125"/>
                </a:lnTo>
                <a:lnTo>
                  <a:pt x="0" y="4281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2005345">
            <a:off x="8506378" y="145351"/>
            <a:ext cx="1031404" cy="414437"/>
          </a:xfrm>
          <a:custGeom>
            <a:avLst/>
            <a:gdLst/>
            <a:ahLst/>
            <a:cxnLst/>
            <a:rect r="r" b="b" t="t" l="l"/>
            <a:pathLst>
              <a:path h="414437" w="1031404">
                <a:moveTo>
                  <a:pt x="1031404" y="0"/>
                </a:moveTo>
                <a:lnTo>
                  <a:pt x="0" y="0"/>
                </a:lnTo>
                <a:lnTo>
                  <a:pt x="0" y="414437"/>
                </a:lnTo>
                <a:lnTo>
                  <a:pt x="1031404" y="414437"/>
                </a:lnTo>
                <a:lnTo>
                  <a:pt x="103140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909744" y="2136956"/>
            <a:ext cx="7934113" cy="3531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52"/>
              </a:lnSpc>
            </a:pPr>
            <a:r>
              <a:rPr lang="en-US" sz="3299">
                <a:solidFill>
                  <a:srgbClr val="0A81C4"/>
                </a:solidFill>
                <a:latin typeface="Proxima Nova 2"/>
              </a:rPr>
              <a:t>•Understood the value of our voice</a:t>
            </a:r>
          </a:p>
          <a:p>
            <a:pPr algn="ctr">
              <a:lnSpc>
                <a:spcPts val="4652"/>
              </a:lnSpc>
            </a:pPr>
            <a:r>
              <a:rPr lang="en-US" sz="3299">
                <a:solidFill>
                  <a:srgbClr val="0A81C4"/>
                </a:solidFill>
                <a:latin typeface="Proxima Nova 2"/>
              </a:rPr>
              <a:t>•Built confidence in speaking</a:t>
            </a:r>
          </a:p>
          <a:p>
            <a:pPr algn="ctr">
              <a:lnSpc>
                <a:spcPts val="4652"/>
              </a:lnSpc>
            </a:pPr>
            <a:r>
              <a:rPr lang="en-US" sz="3299">
                <a:solidFill>
                  <a:srgbClr val="0A81C4"/>
                </a:solidFill>
                <a:latin typeface="Proxima Nova 2"/>
              </a:rPr>
              <a:t>•Identified our strengths</a:t>
            </a:r>
          </a:p>
          <a:p>
            <a:pPr algn="ctr">
              <a:lnSpc>
                <a:spcPts val="4652"/>
              </a:lnSpc>
            </a:pPr>
          </a:p>
          <a:p>
            <a:pPr algn="ctr">
              <a:lnSpc>
                <a:spcPts val="4652"/>
              </a:lnSpc>
            </a:pPr>
            <a:r>
              <a:rPr lang="en-US" sz="3299">
                <a:solidFill>
                  <a:srgbClr val="0A81C4"/>
                </a:solidFill>
                <a:latin typeface="Proxima Nova 2"/>
              </a:rPr>
              <a:t>Now... are you ready to change the world?</a:t>
            </a:r>
          </a:p>
          <a:p>
            <a:pPr algn="ctr">
              <a:lnSpc>
                <a:spcPts val="4652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731520" y="769620"/>
            <a:ext cx="7587694" cy="471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40"/>
              </a:lnSpc>
            </a:pPr>
            <a:r>
              <a:rPr lang="en-US" sz="3400" spc="85">
                <a:solidFill>
                  <a:srgbClr val="0A81C4"/>
                </a:solidFill>
                <a:latin typeface="Proxima Nova 1 Bold"/>
              </a:rPr>
              <a:t>So far we’ve: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-5596303">
            <a:off x="7905526" y="2956701"/>
            <a:ext cx="3696147" cy="1968198"/>
          </a:xfrm>
          <a:custGeom>
            <a:avLst/>
            <a:gdLst/>
            <a:ahLst/>
            <a:cxnLst/>
            <a:rect r="r" b="b" t="t" l="l"/>
            <a:pathLst>
              <a:path h="1968198" w="3696147">
                <a:moveTo>
                  <a:pt x="0" y="0"/>
                </a:moveTo>
                <a:lnTo>
                  <a:pt x="3696148" y="0"/>
                </a:lnTo>
                <a:lnTo>
                  <a:pt x="3696148" y="1968199"/>
                </a:lnTo>
                <a:lnTo>
                  <a:pt x="0" y="19681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871918" y="4780671"/>
            <a:ext cx="1763364" cy="1500462"/>
          </a:xfrm>
          <a:custGeom>
            <a:avLst/>
            <a:gdLst/>
            <a:ahLst/>
            <a:cxnLst/>
            <a:rect r="r" b="b" t="t" l="l"/>
            <a:pathLst>
              <a:path h="1500462" w="1763364">
                <a:moveTo>
                  <a:pt x="0" y="0"/>
                </a:moveTo>
                <a:lnTo>
                  <a:pt x="1763364" y="0"/>
                </a:lnTo>
                <a:lnTo>
                  <a:pt x="1763364" y="1500463"/>
                </a:lnTo>
                <a:lnTo>
                  <a:pt x="0" y="15004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839630"/>
            <a:ext cx="1728024" cy="1470391"/>
          </a:xfrm>
          <a:custGeom>
            <a:avLst/>
            <a:gdLst/>
            <a:ahLst/>
            <a:cxnLst/>
            <a:rect r="r" b="b" t="t" l="l"/>
            <a:pathLst>
              <a:path h="1470391" w="1728024">
                <a:moveTo>
                  <a:pt x="0" y="0"/>
                </a:moveTo>
                <a:lnTo>
                  <a:pt x="1728024" y="0"/>
                </a:lnTo>
                <a:lnTo>
                  <a:pt x="1728024" y="1470391"/>
                </a:lnTo>
                <a:lnTo>
                  <a:pt x="0" y="14703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9632991">
            <a:off x="-910802" y="6736571"/>
            <a:ext cx="1821605" cy="1550020"/>
          </a:xfrm>
          <a:custGeom>
            <a:avLst/>
            <a:gdLst/>
            <a:ahLst/>
            <a:cxnLst/>
            <a:rect r="r" b="b" t="t" l="l"/>
            <a:pathLst>
              <a:path h="1550020" w="1821605">
                <a:moveTo>
                  <a:pt x="0" y="0"/>
                </a:moveTo>
                <a:lnTo>
                  <a:pt x="1821604" y="0"/>
                </a:lnTo>
                <a:lnTo>
                  <a:pt x="1821604" y="1550020"/>
                </a:lnTo>
                <a:lnTo>
                  <a:pt x="0" y="1550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368159">
            <a:off x="-532735" y="4566609"/>
            <a:ext cx="1065469" cy="428125"/>
          </a:xfrm>
          <a:custGeom>
            <a:avLst/>
            <a:gdLst/>
            <a:ahLst/>
            <a:cxnLst/>
            <a:rect r="r" b="b" t="t" l="l"/>
            <a:pathLst>
              <a:path h="428125" w="1065469">
                <a:moveTo>
                  <a:pt x="0" y="0"/>
                </a:moveTo>
                <a:lnTo>
                  <a:pt x="1065470" y="0"/>
                </a:lnTo>
                <a:lnTo>
                  <a:pt x="1065470" y="428125"/>
                </a:lnTo>
                <a:lnTo>
                  <a:pt x="0" y="4281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2005345">
            <a:off x="8506378" y="145351"/>
            <a:ext cx="1031404" cy="414437"/>
          </a:xfrm>
          <a:custGeom>
            <a:avLst/>
            <a:gdLst/>
            <a:ahLst/>
            <a:cxnLst/>
            <a:rect r="r" b="b" t="t" l="l"/>
            <a:pathLst>
              <a:path h="414437" w="1031404">
                <a:moveTo>
                  <a:pt x="1031404" y="0"/>
                </a:moveTo>
                <a:lnTo>
                  <a:pt x="0" y="0"/>
                </a:lnTo>
                <a:lnTo>
                  <a:pt x="0" y="414437"/>
                </a:lnTo>
                <a:lnTo>
                  <a:pt x="1031404" y="414437"/>
                </a:lnTo>
                <a:lnTo>
                  <a:pt x="103140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15000" y="1633478"/>
            <a:ext cx="8923601" cy="48440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12464" indent="-356232" lvl="1">
              <a:lnSpc>
                <a:spcPts val="6467"/>
              </a:lnSpc>
              <a:buFont typeface="Arial"/>
              <a:buChar char="•"/>
            </a:pPr>
            <a:r>
              <a:rPr lang="en-US" sz="3299">
                <a:solidFill>
                  <a:srgbClr val="0A81C4"/>
                </a:solidFill>
                <a:latin typeface="Proxima Nova 2"/>
              </a:rPr>
              <a:t>Raising Awareness</a:t>
            </a:r>
          </a:p>
          <a:p>
            <a:pPr marL="712464" indent="-356232" lvl="1">
              <a:lnSpc>
                <a:spcPts val="6467"/>
              </a:lnSpc>
              <a:buFont typeface="Arial"/>
              <a:buChar char="•"/>
            </a:pPr>
            <a:r>
              <a:rPr lang="en-US" sz="3299">
                <a:solidFill>
                  <a:srgbClr val="0A81C4"/>
                </a:solidFill>
                <a:latin typeface="Proxima Nova 2"/>
              </a:rPr>
              <a:t>Inspiring Others</a:t>
            </a:r>
          </a:p>
          <a:p>
            <a:pPr marL="712464" indent="-356232" lvl="1">
              <a:lnSpc>
                <a:spcPts val="6467"/>
              </a:lnSpc>
              <a:buFont typeface="Arial"/>
              <a:buChar char="•"/>
            </a:pPr>
            <a:r>
              <a:rPr lang="en-US" sz="3299">
                <a:solidFill>
                  <a:srgbClr val="0A81C4"/>
                </a:solidFill>
                <a:latin typeface="Proxima Nova 2"/>
              </a:rPr>
              <a:t>Entertainment</a:t>
            </a:r>
          </a:p>
          <a:p>
            <a:pPr marL="712464" indent="-356232" lvl="1">
              <a:lnSpc>
                <a:spcPts val="6467"/>
              </a:lnSpc>
              <a:buFont typeface="Arial"/>
              <a:buChar char="•"/>
            </a:pPr>
            <a:r>
              <a:rPr lang="en-US" sz="3299">
                <a:solidFill>
                  <a:srgbClr val="0A81C4"/>
                </a:solidFill>
                <a:latin typeface="Proxima Nova 2"/>
              </a:rPr>
              <a:t>Mental Health and Wellbeing</a:t>
            </a:r>
          </a:p>
          <a:p>
            <a:pPr marL="712464" indent="-356232" lvl="1">
              <a:lnSpc>
                <a:spcPts val="6467"/>
              </a:lnSpc>
              <a:buFont typeface="Arial"/>
              <a:buChar char="•"/>
            </a:pPr>
            <a:r>
              <a:rPr lang="en-US" sz="3299">
                <a:solidFill>
                  <a:srgbClr val="0A81C4"/>
                </a:solidFill>
                <a:latin typeface="Proxima Nova 2"/>
              </a:rPr>
              <a:t>Working Together</a:t>
            </a:r>
          </a:p>
          <a:p>
            <a:pPr marL="712464" indent="-356232" lvl="1">
              <a:lnSpc>
                <a:spcPts val="6467"/>
              </a:lnSpc>
              <a:buFont typeface="Arial"/>
              <a:buChar char="•"/>
            </a:pPr>
            <a:r>
              <a:rPr lang="en-US" sz="3299">
                <a:solidFill>
                  <a:srgbClr val="0A81C4"/>
                </a:solidFill>
                <a:latin typeface="Proxima Nova 2"/>
              </a:rPr>
              <a:t>Parenting and Teaching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31520" y="769620"/>
            <a:ext cx="7587694" cy="585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09"/>
              </a:lnSpc>
            </a:pPr>
            <a:r>
              <a:rPr lang="en-US" sz="4099" spc="102">
                <a:solidFill>
                  <a:srgbClr val="0A81C4"/>
                </a:solidFill>
                <a:latin typeface="Proxima Nova 1 Bold"/>
              </a:rPr>
              <a:t>The Power of Words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-5596303">
            <a:off x="7905526" y="2956701"/>
            <a:ext cx="3696147" cy="1968198"/>
          </a:xfrm>
          <a:custGeom>
            <a:avLst/>
            <a:gdLst/>
            <a:ahLst/>
            <a:cxnLst/>
            <a:rect r="r" b="b" t="t" l="l"/>
            <a:pathLst>
              <a:path h="1968198" w="3696147">
                <a:moveTo>
                  <a:pt x="0" y="0"/>
                </a:moveTo>
                <a:lnTo>
                  <a:pt x="3696148" y="0"/>
                </a:lnTo>
                <a:lnTo>
                  <a:pt x="3696148" y="1968199"/>
                </a:lnTo>
                <a:lnTo>
                  <a:pt x="0" y="19681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871918" y="4780671"/>
            <a:ext cx="1763364" cy="1500462"/>
          </a:xfrm>
          <a:custGeom>
            <a:avLst/>
            <a:gdLst/>
            <a:ahLst/>
            <a:cxnLst/>
            <a:rect r="r" b="b" t="t" l="l"/>
            <a:pathLst>
              <a:path h="1500462" w="1763364">
                <a:moveTo>
                  <a:pt x="0" y="0"/>
                </a:moveTo>
                <a:lnTo>
                  <a:pt x="1763364" y="0"/>
                </a:lnTo>
                <a:lnTo>
                  <a:pt x="1763364" y="1500463"/>
                </a:lnTo>
                <a:lnTo>
                  <a:pt x="0" y="15004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839630"/>
            <a:ext cx="1728024" cy="1470391"/>
          </a:xfrm>
          <a:custGeom>
            <a:avLst/>
            <a:gdLst/>
            <a:ahLst/>
            <a:cxnLst/>
            <a:rect r="r" b="b" t="t" l="l"/>
            <a:pathLst>
              <a:path h="1470391" w="1728024">
                <a:moveTo>
                  <a:pt x="0" y="0"/>
                </a:moveTo>
                <a:lnTo>
                  <a:pt x="1728024" y="0"/>
                </a:lnTo>
                <a:lnTo>
                  <a:pt x="1728024" y="1470391"/>
                </a:lnTo>
                <a:lnTo>
                  <a:pt x="0" y="14703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9632991">
            <a:off x="-910802" y="6736571"/>
            <a:ext cx="1821605" cy="1550020"/>
          </a:xfrm>
          <a:custGeom>
            <a:avLst/>
            <a:gdLst/>
            <a:ahLst/>
            <a:cxnLst/>
            <a:rect r="r" b="b" t="t" l="l"/>
            <a:pathLst>
              <a:path h="1550020" w="1821605">
                <a:moveTo>
                  <a:pt x="0" y="0"/>
                </a:moveTo>
                <a:lnTo>
                  <a:pt x="1821604" y="0"/>
                </a:lnTo>
                <a:lnTo>
                  <a:pt x="1821604" y="1550020"/>
                </a:lnTo>
                <a:lnTo>
                  <a:pt x="0" y="1550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368159">
            <a:off x="-532735" y="4566609"/>
            <a:ext cx="1065469" cy="428125"/>
          </a:xfrm>
          <a:custGeom>
            <a:avLst/>
            <a:gdLst/>
            <a:ahLst/>
            <a:cxnLst/>
            <a:rect r="r" b="b" t="t" l="l"/>
            <a:pathLst>
              <a:path h="428125" w="1065469">
                <a:moveTo>
                  <a:pt x="0" y="0"/>
                </a:moveTo>
                <a:lnTo>
                  <a:pt x="1065470" y="0"/>
                </a:lnTo>
                <a:lnTo>
                  <a:pt x="1065470" y="428125"/>
                </a:lnTo>
                <a:lnTo>
                  <a:pt x="0" y="4281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2005345">
            <a:off x="8506378" y="145351"/>
            <a:ext cx="1031404" cy="414437"/>
          </a:xfrm>
          <a:custGeom>
            <a:avLst/>
            <a:gdLst/>
            <a:ahLst/>
            <a:cxnLst/>
            <a:rect r="r" b="b" t="t" l="l"/>
            <a:pathLst>
              <a:path h="414437" w="1031404">
                <a:moveTo>
                  <a:pt x="1031404" y="0"/>
                </a:moveTo>
                <a:lnTo>
                  <a:pt x="0" y="0"/>
                </a:lnTo>
                <a:lnTo>
                  <a:pt x="0" y="414437"/>
                </a:lnTo>
                <a:lnTo>
                  <a:pt x="1031404" y="414437"/>
                </a:lnTo>
                <a:lnTo>
                  <a:pt x="103140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731520" y="1726445"/>
            <a:ext cx="8290560" cy="47510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79"/>
              </a:lnSpc>
            </a:pPr>
            <a:r>
              <a:rPr lang="en-US" sz="2700">
                <a:solidFill>
                  <a:srgbClr val="0A81C4"/>
                </a:solidFill>
                <a:latin typeface="Proxima Nova 2"/>
              </a:rPr>
              <a:t>One of the most important things we can use our voices for is asking for help.</a:t>
            </a:r>
          </a:p>
          <a:p>
            <a:pPr>
              <a:lnSpc>
                <a:spcPts val="3779"/>
              </a:lnSpc>
            </a:pPr>
          </a:p>
          <a:p>
            <a:pPr>
              <a:lnSpc>
                <a:spcPts val="3779"/>
              </a:lnSpc>
            </a:pPr>
            <a:r>
              <a:rPr lang="en-US" sz="2700">
                <a:solidFill>
                  <a:srgbClr val="0A81C4"/>
                </a:solidFill>
                <a:latin typeface="Proxima Nova 2"/>
              </a:rPr>
              <a:t>Talking about things that are concerning you, or asking for help with a problem can help you feel much better about things.</a:t>
            </a:r>
          </a:p>
          <a:p>
            <a:pPr>
              <a:lnSpc>
                <a:spcPts val="3779"/>
              </a:lnSpc>
            </a:pPr>
          </a:p>
          <a:p>
            <a:pPr>
              <a:lnSpc>
                <a:spcPts val="3779"/>
              </a:lnSpc>
            </a:pPr>
            <a:r>
              <a:rPr lang="en-US" sz="2700">
                <a:solidFill>
                  <a:srgbClr val="0A81C4"/>
                </a:solidFill>
                <a:latin typeface="Proxima Nova 2"/>
              </a:rPr>
              <a:t>You may also find other people who share the same concern or problem!</a:t>
            </a:r>
          </a:p>
          <a:p>
            <a:pPr>
              <a:lnSpc>
                <a:spcPts val="3779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731520" y="769620"/>
            <a:ext cx="7587694" cy="585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09"/>
              </a:lnSpc>
            </a:pPr>
            <a:r>
              <a:rPr lang="en-US" sz="4099" spc="102">
                <a:solidFill>
                  <a:srgbClr val="0A81C4"/>
                </a:solidFill>
                <a:latin typeface="Proxima Nova 1 Bold"/>
              </a:rPr>
              <a:t>Asking for help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-5596303">
            <a:off x="7905526" y="2956701"/>
            <a:ext cx="3696147" cy="1968198"/>
          </a:xfrm>
          <a:custGeom>
            <a:avLst/>
            <a:gdLst/>
            <a:ahLst/>
            <a:cxnLst/>
            <a:rect r="r" b="b" t="t" l="l"/>
            <a:pathLst>
              <a:path h="1968198" w="3696147">
                <a:moveTo>
                  <a:pt x="0" y="0"/>
                </a:moveTo>
                <a:lnTo>
                  <a:pt x="3696148" y="0"/>
                </a:lnTo>
                <a:lnTo>
                  <a:pt x="3696148" y="1968199"/>
                </a:lnTo>
                <a:lnTo>
                  <a:pt x="0" y="19681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871918" y="4780671"/>
            <a:ext cx="1763364" cy="1500462"/>
          </a:xfrm>
          <a:custGeom>
            <a:avLst/>
            <a:gdLst/>
            <a:ahLst/>
            <a:cxnLst/>
            <a:rect r="r" b="b" t="t" l="l"/>
            <a:pathLst>
              <a:path h="1500462" w="1763364">
                <a:moveTo>
                  <a:pt x="0" y="0"/>
                </a:moveTo>
                <a:lnTo>
                  <a:pt x="1763364" y="0"/>
                </a:lnTo>
                <a:lnTo>
                  <a:pt x="1763364" y="1500463"/>
                </a:lnTo>
                <a:lnTo>
                  <a:pt x="0" y="15004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839630"/>
            <a:ext cx="1728024" cy="1470391"/>
          </a:xfrm>
          <a:custGeom>
            <a:avLst/>
            <a:gdLst/>
            <a:ahLst/>
            <a:cxnLst/>
            <a:rect r="r" b="b" t="t" l="l"/>
            <a:pathLst>
              <a:path h="1470391" w="1728024">
                <a:moveTo>
                  <a:pt x="0" y="0"/>
                </a:moveTo>
                <a:lnTo>
                  <a:pt x="1728024" y="0"/>
                </a:lnTo>
                <a:lnTo>
                  <a:pt x="1728024" y="1470391"/>
                </a:lnTo>
                <a:lnTo>
                  <a:pt x="0" y="14703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9632991">
            <a:off x="-910802" y="6736571"/>
            <a:ext cx="1821605" cy="1550020"/>
          </a:xfrm>
          <a:custGeom>
            <a:avLst/>
            <a:gdLst/>
            <a:ahLst/>
            <a:cxnLst/>
            <a:rect r="r" b="b" t="t" l="l"/>
            <a:pathLst>
              <a:path h="1550020" w="1821605">
                <a:moveTo>
                  <a:pt x="0" y="0"/>
                </a:moveTo>
                <a:lnTo>
                  <a:pt x="1821604" y="0"/>
                </a:lnTo>
                <a:lnTo>
                  <a:pt x="1821604" y="1550020"/>
                </a:lnTo>
                <a:lnTo>
                  <a:pt x="0" y="1550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368159">
            <a:off x="-532735" y="4566609"/>
            <a:ext cx="1065469" cy="428125"/>
          </a:xfrm>
          <a:custGeom>
            <a:avLst/>
            <a:gdLst/>
            <a:ahLst/>
            <a:cxnLst/>
            <a:rect r="r" b="b" t="t" l="l"/>
            <a:pathLst>
              <a:path h="428125" w="1065469">
                <a:moveTo>
                  <a:pt x="0" y="0"/>
                </a:moveTo>
                <a:lnTo>
                  <a:pt x="1065470" y="0"/>
                </a:lnTo>
                <a:lnTo>
                  <a:pt x="1065470" y="428125"/>
                </a:lnTo>
                <a:lnTo>
                  <a:pt x="0" y="4281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2005345">
            <a:off x="8506378" y="145351"/>
            <a:ext cx="1031404" cy="414437"/>
          </a:xfrm>
          <a:custGeom>
            <a:avLst/>
            <a:gdLst/>
            <a:ahLst/>
            <a:cxnLst/>
            <a:rect r="r" b="b" t="t" l="l"/>
            <a:pathLst>
              <a:path h="414437" w="1031404">
                <a:moveTo>
                  <a:pt x="1031404" y="0"/>
                </a:moveTo>
                <a:lnTo>
                  <a:pt x="0" y="0"/>
                </a:lnTo>
                <a:lnTo>
                  <a:pt x="0" y="414437"/>
                </a:lnTo>
                <a:lnTo>
                  <a:pt x="1031404" y="414437"/>
                </a:lnTo>
                <a:lnTo>
                  <a:pt x="103140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731520" y="1726445"/>
            <a:ext cx="5390337" cy="47510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79"/>
              </a:lnSpc>
            </a:pPr>
            <a:r>
              <a:rPr lang="en-US" sz="2700">
                <a:solidFill>
                  <a:srgbClr val="0A81C4"/>
                </a:solidFill>
                <a:latin typeface="Proxima Nova 2"/>
              </a:rPr>
              <a:t>If you have anything you need to talk about, remember you can talk to…</a:t>
            </a:r>
          </a:p>
          <a:p>
            <a:pPr>
              <a:lnSpc>
                <a:spcPts val="3779"/>
              </a:lnSpc>
            </a:pPr>
          </a:p>
          <a:p>
            <a:pPr>
              <a:lnSpc>
                <a:spcPts val="3779"/>
              </a:lnSpc>
            </a:pPr>
            <a:r>
              <a:rPr lang="en-US" sz="2700">
                <a:solidFill>
                  <a:srgbClr val="0A81C4"/>
                </a:solidFill>
                <a:latin typeface="Proxima Nova 2"/>
              </a:rPr>
              <a:t>• A friend</a:t>
            </a:r>
          </a:p>
          <a:p>
            <a:pPr>
              <a:lnSpc>
                <a:spcPts val="3779"/>
              </a:lnSpc>
            </a:pPr>
            <a:r>
              <a:rPr lang="en-US" sz="2700">
                <a:solidFill>
                  <a:srgbClr val="0A81C4"/>
                </a:solidFill>
                <a:latin typeface="Proxima Nova 2"/>
              </a:rPr>
              <a:t>• A parent</a:t>
            </a:r>
          </a:p>
          <a:p>
            <a:pPr>
              <a:lnSpc>
                <a:spcPts val="3779"/>
              </a:lnSpc>
            </a:pPr>
            <a:r>
              <a:rPr lang="en-US" sz="2700">
                <a:solidFill>
                  <a:srgbClr val="0A81C4"/>
                </a:solidFill>
                <a:latin typeface="Proxima Nova 2"/>
              </a:rPr>
              <a:t>• A teacher</a:t>
            </a:r>
          </a:p>
          <a:p>
            <a:pPr>
              <a:lnSpc>
                <a:spcPts val="3779"/>
              </a:lnSpc>
            </a:pPr>
            <a:r>
              <a:rPr lang="en-US" sz="2700">
                <a:solidFill>
                  <a:srgbClr val="0A81C4"/>
                </a:solidFill>
                <a:latin typeface="Proxima Nova 2"/>
              </a:rPr>
              <a:t>• tootoot</a:t>
            </a:r>
          </a:p>
          <a:p>
            <a:pPr>
              <a:lnSpc>
                <a:spcPts val="3779"/>
              </a:lnSpc>
            </a:pPr>
          </a:p>
          <a:p>
            <a:pPr>
              <a:lnSpc>
                <a:spcPts val="3779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731520" y="769620"/>
            <a:ext cx="7587694" cy="585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09"/>
              </a:lnSpc>
            </a:pPr>
            <a:r>
              <a:rPr lang="en-US" sz="4099" spc="102">
                <a:solidFill>
                  <a:srgbClr val="0A81C4"/>
                </a:solidFill>
                <a:latin typeface="Proxima Nova 1 Bold"/>
              </a:rPr>
              <a:t>Who can we talk to?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-5596303">
            <a:off x="8042008" y="2857780"/>
            <a:ext cx="3696147" cy="1968198"/>
          </a:xfrm>
          <a:custGeom>
            <a:avLst/>
            <a:gdLst/>
            <a:ahLst/>
            <a:cxnLst/>
            <a:rect r="r" b="b" t="t" l="l"/>
            <a:pathLst>
              <a:path h="1968198" w="3696147">
                <a:moveTo>
                  <a:pt x="0" y="0"/>
                </a:moveTo>
                <a:lnTo>
                  <a:pt x="3696147" y="0"/>
                </a:lnTo>
                <a:lnTo>
                  <a:pt x="3696147" y="1968199"/>
                </a:lnTo>
                <a:lnTo>
                  <a:pt x="0" y="19681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684957" y="5083218"/>
            <a:ext cx="1763364" cy="1500462"/>
          </a:xfrm>
          <a:custGeom>
            <a:avLst/>
            <a:gdLst/>
            <a:ahLst/>
            <a:cxnLst/>
            <a:rect r="r" b="b" t="t" l="l"/>
            <a:pathLst>
              <a:path h="1500462" w="1763364">
                <a:moveTo>
                  <a:pt x="0" y="0"/>
                </a:moveTo>
                <a:lnTo>
                  <a:pt x="1763364" y="0"/>
                </a:lnTo>
                <a:lnTo>
                  <a:pt x="1763364" y="1500462"/>
                </a:lnTo>
                <a:lnTo>
                  <a:pt x="0" y="15004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678908" y="1661684"/>
            <a:ext cx="4739556" cy="4360392"/>
          </a:xfrm>
          <a:custGeom>
            <a:avLst/>
            <a:gdLst/>
            <a:ahLst/>
            <a:cxnLst/>
            <a:rect r="r" b="b" t="t" l="l"/>
            <a:pathLst>
              <a:path h="4360392" w="4739556">
                <a:moveTo>
                  <a:pt x="0" y="0"/>
                </a:moveTo>
                <a:lnTo>
                  <a:pt x="4739557" y="0"/>
                </a:lnTo>
                <a:lnTo>
                  <a:pt x="4739557" y="4360392"/>
                </a:lnTo>
                <a:lnTo>
                  <a:pt x="0" y="43603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368159">
            <a:off x="3418572" y="6369618"/>
            <a:ext cx="1065469" cy="428125"/>
          </a:xfrm>
          <a:custGeom>
            <a:avLst/>
            <a:gdLst/>
            <a:ahLst/>
            <a:cxnLst/>
            <a:rect r="r" b="b" t="t" l="l"/>
            <a:pathLst>
              <a:path h="428125" w="1065469">
                <a:moveTo>
                  <a:pt x="0" y="0"/>
                </a:moveTo>
                <a:lnTo>
                  <a:pt x="1065469" y="0"/>
                </a:lnTo>
                <a:lnTo>
                  <a:pt x="1065469" y="428124"/>
                </a:lnTo>
                <a:lnTo>
                  <a:pt x="0" y="4281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839630"/>
            <a:ext cx="1728024" cy="1470391"/>
          </a:xfrm>
          <a:custGeom>
            <a:avLst/>
            <a:gdLst/>
            <a:ahLst/>
            <a:cxnLst/>
            <a:rect r="r" b="b" t="t" l="l"/>
            <a:pathLst>
              <a:path h="1470391" w="1728024">
                <a:moveTo>
                  <a:pt x="0" y="0"/>
                </a:moveTo>
                <a:lnTo>
                  <a:pt x="1728024" y="0"/>
                </a:lnTo>
                <a:lnTo>
                  <a:pt x="1728024" y="1470391"/>
                </a:lnTo>
                <a:lnTo>
                  <a:pt x="0" y="14703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9632991">
            <a:off x="-910802" y="6736571"/>
            <a:ext cx="1821605" cy="1550020"/>
          </a:xfrm>
          <a:custGeom>
            <a:avLst/>
            <a:gdLst/>
            <a:ahLst/>
            <a:cxnLst/>
            <a:rect r="r" b="b" t="t" l="l"/>
            <a:pathLst>
              <a:path h="1550020" w="1821605">
                <a:moveTo>
                  <a:pt x="0" y="0"/>
                </a:moveTo>
                <a:lnTo>
                  <a:pt x="1821604" y="0"/>
                </a:lnTo>
                <a:lnTo>
                  <a:pt x="1821604" y="1550020"/>
                </a:lnTo>
                <a:lnTo>
                  <a:pt x="0" y="1550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368159">
            <a:off x="-532735" y="4566609"/>
            <a:ext cx="1065469" cy="428125"/>
          </a:xfrm>
          <a:custGeom>
            <a:avLst/>
            <a:gdLst/>
            <a:ahLst/>
            <a:cxnLst/>
            <a:rect r="r" b="b" t="t" l="l"/>
            <a:pathLst>
              <a:path h="428125" w="1065469">
                <a:moveTo>
                  <a:pt x="0" y="0"/>
                </a:moveTo>
                <a:lnTo>
                  <a:pt x="1065470" y="0"/>
                </a:lnTo>
                <a:lnTo>
                  <a:pt x="1065470" y="428125"/>
                </a:lnTo>
                <a:lnTo>
                  <a:pt x="0" y="4281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2005345">
            <a:off x="8506378" y="145351"/>
            <a:ext cx="1031404" cy="414437"/>
          </a:xfrm>
          <a:custGeom>
            <a:avLst/>
            <a:gdLst/>
            <a:ahLst/>
            <a:cxnLst/>
            <a:rect r="r" b="b" t="t" l="l"/>
            <a:pathLst>
              <a:path h="414437" w="1031404">
                <a:moveTo>
                  <a:pt x="1031404" y="0"/>
                </a:moveTo>
                <a:lnTo>
                  <a:pt x="0" y="0"/>
                </a:lnTo>
                <a:lnTo>
                  <a:pt x="0" y="414437"/>
                </a:lnTo>
                <a:lnTo>
                  <a:pt x="1031404" y="414437"/>
                </a:lnTo>
                <a:lnTo>
                  <a:pt x="103140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731520" y="1672120"/>
            <a:ext cx="8580582" cy="47510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79"/>
              </a:lnSpc>
            </a:pPr>
            <a:r>
              <a:rPr lang="en-US" sz="2700">
                <a:solidFill>
                  <a:srgbClr val="0A81C4"/>
                </a:solidFill>
                <a:latin typeface="Proxima Nova 2"/>
              </a:rPr>
              <a:t>•You can use tootoot to talk about anything that is making you feel unhappy or unsafe, no matter how big or small. </a:t>
            </a:r>
          </a:p>
          <a:p>
            <a:pPr>
              <a:lnSpc>
                <a:spcPts val="3779"/>
              </a:lnSpc>
            </a:pPr>
            <a:r>
              <a:rPr lang="en-US" sz="2700">
                <a:solidFill>
                  <a:srgbClr val="0A81C4"/>
                </a:solidFill>
                <a:latin typeface="Proxima Nova 2"/>
              </a:rPr>
              <a:t>•It is anonymous! </a:t>
            </a:r>
          </a:p>
          <a:p>
            <a:pPr>
              <a:lnSpc>
                <a:spcPts val="3779"/>
              </a:lnSpc>
            </a:pPr>
            <a:r>
              <a:rPr lang="en-US" sz="2700">
                <a:solidFill>
                  <a:srgbClr val="0A81C4"/>
                </a:solidFill>
                <a:latin typeface="Proxima Nova 2"/>
              </a:rPr>
              <a:t>•Your message goes through to a trusted teacher who will help you. </a:t>
            </a:r>
          </a:p>
          <a:p>
            <a:pPr>
              <a:lnSpc>
                <a:spcPts val="3779"/>
              </a:lnSpc>
            </a:pPr>
            <a:r>
              <a:rPr lang="en-US" sz="2700">
                <a:solidFill>
                  <a:srgbClr val="0A81C4"/>
                </a:solidFill>
                <a:latin typeface="Proxima Nova 2"/>
              </a:rPr>
              <a:t>•You can login to tootoot at </a:t>
            </a:r>
            <a:r>
              <a:rPr lang="en-US" sz="2700">
                <a:solidFill>
                  <a:srgbClr val="FF3131"/>
                </a:solidFill>
                <a:latin typeface="Proxima Nova 2"/>
              </a:rPr>
              <a:t>yourschoolname.tootoot.co.uk</a:t>
            </a:r>
            <a:r>
              <a:rPr lang="en-US" sz="2700">
                <a:solidFill>
                  <a:srgbClr val="0A81C4"/>
                </a:solidFill>
                <a:latin typeface="Proxima Nova 2"/>
              </a:rPr>
              <a:t> or download the app!</a:t>
            </a:r>
          </a:p>
          <a:p>
            <a:pPr>
              <a:lnSpc>
                <a:spcPts val="3779"/>
              </a:lnSpc>
            </a:pPr>
            <a:r>
              <a:rPr lang="en-US" sz="2700">
                <a:solidFill>
                  <a:srgbClr val="0A81C4"/>
                </a:solidFill>
                <a:latin typeface="Proxima Nova 2"/>
              </a:rPr>
              <a:t>•If you can’t remember your login please speak to </a:t>
            </a:r>
            <a:r>
              <a:rPr lang="en-US" sz="2700">
                <a:solidFill>
                  <a:srgbClr val="FF3131"/>
                </a:solidFill>
                <a:latin typeface="Proxima Nova 2"/>
              </a:rPr>
              <a:t>teachersname</a:t>
            </a:r>
            <a:r>
              <a:rPr lang="en-US" sz="2700">
                <a:solidFill>
                  <a:srgbClr val="0A81C4"/>
                </a:solidFill>
                <a:latin typeface="Proxima Nova 2"/>
              </a:rPr>
              <a:t> who will help you reset it.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31520" y="769620"/>
            <a:ext cx="7587694" cy="585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09"/>
              </a:lnSpc>
            </a:pPr>
            <a:r>
              <a:rPr lang="en-US" sz="4099" spc="102">
                <a:solidFill>
                  <a:srgbClr val="0A81C4"/>
                </a:solidFill>
                <a:latin typeface="Proxima Nova 1 Bold"/>
              </a:rPr>
              <a:t>What is tootoot?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-5596303">
            <a:off x="8366150" y="1960431"/>
            <a:ext cx="3696147" cy="1968198"/>
          </a:xfrm>
          <a:custGeom>
            <a:avLst/>
            <a:gdLst/>
            <a:ahLst/>
            <a:cxnLst/>
            <a:rect r="r" b="b" t="t" l="l"/>
            <a:pathLst>
              <a:path h="1968198" w="3696147">
                <a:moveTo>
                  <a:pt x="0" y="0"/>
                </a:moveTo>
                <a:lnTo>
                  <a:pt x="3696147" y="0"/>
                </a:lnTo>
                <a:lnTo>
                  <a:pt x="3696147" y="1968198"/>
                </a:lnTo>
                <a:lnTo>
                  <a:pt x="0" y="19681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9022080" y="4845755"/>
            <a:ext cx="1763364" cy="1500462"/>
          </a:xfrm>
          <a:custGeom>
            <a:avLst/>
            <a:gdLst/>
            <a:ahLst/>
            <a:cxnLst/>
            <a:rect r="r" b="b" t="t" l="l"/>
            <a:pathLst>
              <a:path h="1500462" w="1763364">
                <a:moveTo>
                  <a:pt x="0" y="0"/>
                </a:moveTo>
                <a:lnTo>
                  <a:pt x="1763364" y="0"/>
                </a:lnTo>
                <a:lnTo>
                  <a:pt x="1763364" y="1500463"/>
                </a:lnTo>
                <a:lnTo>
                  <a:pt x="0" y="15004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368159">
            <a:off x="3418572" y="6667251"/>
            <a:ext cx="1065469" cy="428125"/>
          </a:xfrm>
          <a:custGeom>
            <a:avLst/>
            <a:gdLst/>
            <a:ahLst/>
            <a:cxnLst/>
            <a:rect r="r" b="b" t="t" l="l"/>
            <a:pathLst>
              <a:path h="428125" w="1065469">
                <a:moveTo>
                  <a:pt x="0" y="0"/>
                </a:moveTo>
                <a:lnTo>
                  <a:pt x="1065469" y="0"/>
                </a:lnTo>
                <a:lnTo>
                  <a:pt x="1065469" y="428125"/>
                </a:lnTo>
                <a:lnTo>
                  <a:pt x="0" y="4281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959365" y="1573920"/>
            <a:ext cx="5834870" cy="4684766"/>
            <a:chOff x="0" y="0"/>
            <a:chExt cx="7467600" cy="599567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467600" cy="4513580"/>
            </a:xfrm>
            <a:custGeom>
              <a:avLst/>
              <a:gdLst/>
              <a:ahLst/>
              <a:cxnLst/>
              <a:rect r="r" b="b" t="t" l="l"/>
              <a:pathLst>
                <a:path h="4513580" w="7467600">
                  <a:moveTo>
                    <a:pt x="7127240" y="0"/>
                  </a:moveTo>
                  <a:lnTo>
                    <a:pt x="340360" y="0"/>
                  </a:lnTo>
                  <a:cubicBezTo>
                    <a:pt x="152400" y="0"/>
                    <a:pt x="0" y="152400"/>
                    <a:pt x="0" y="340360"/>
                  </a:cubicBezTo>
                  <a:lnTo>
                    <a:pt x="0" y="4513580"/>
                  </a:lnTo>
                  <a:lnTo>
                    <a:pt x="7467600" y="4513580"/>
                  </a:lnTo>
                  <a:lnTo>
                    <a:pt x="7467600" y="340360"/>
                  </a:lnTo>
                  <a:cubicBezTo>
                    <a:pt x="7467600" y="152400"/>
                    <a:pt x="7315200" y="0"/>
                    <a:pt x="7127240" y="0"/>
                  </a:cubicBezTo>
                  <a:close/>
                  <a:moveTo>
                    <a:pt x="7142480" y="4188460"/>
                  </a:moveTo>
                  <a:lnTo>
                    <a:pt x="314961" y="4188460"/>
                  </a:lnTo>
                  <a:lnTo>
                    <a:pt x="314961" y="353060"/>
                  </a:lnTo>
                  <a:lnTo>
                    <a:pt x="7142480" y="353060"/>
                  </a:lnTo>
                  <a:lnTo>
                    <a:pt x="7142480" y="41884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4514850"/>
              <a:ext cx="7467600" cy="695960"/>
            </a:xfrm>
            <a:custGeom>
              <a:avLst/>
              <a:gdLst/>
              <a:ahLst/>
              <a:cxnLst/>
              <a:rect r="r" b="b" t="t" l="l"/>
              <a:pathLst>
                <a:path h="695960" w="7467600">
                  <a:moveTo>
                    <a:pt x="0" y="355600"/>
                  </a:moveTo>
                  <a:cubicBezTo>
                    <a:pt x="0" y="543560"/>
                    <a:pt x="152400" y="695960"/>
                    <a:pt x="340360" y="695960"/>
                  </a:cubicBezTo>
                  <a:lnTo>
                    <a:pt x="7127240" y="695960"/>
                  </a:lnTo>
                  <a:cubicBezTo>
                    <a:pt x="7315200" y="695960"/>
                    <a:pt x="7467600" y="543560"/>
                    <a:pt x="7467600" y="355600"/>
                  </a:cubicBezTo>
                  <a:lnTo>
                    <a:pt x="7467600" y="0"/>
                  </a:lnTo>
                  <a:lnTo>
                    <a:pt x="0" y="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2429510" y="5210810"/>
              <a:ext cx="2606040" cy="791210"/>
            </a:xfrm>
            <a:custGeom>
              <a:avLst/>
              <a:gdLst/>
              <a:ahLst/>
              <a:cxnLst/>
              <a:rect r="r" b="b" t="t" l="l"/>
              <a:pathLst>
                <a:path h="791210" w="2606040">
                  <a:moveTo>
                    <a:pt x="1258570" y="0"/>
                  </a:moveTo>
                  <a:lnTo>
                    <a:pt x="453390" y="0"/>
                  </a:lnTo>
                  <a:cubicBezTo>
                    <a:pt x="453390" y="0"/>
                    <a:pt x="429260" y="370840"/>
                    <a:pt x="403860" y="525780"/>
                  </a:cubicBezTo>
                  <a:cubicBezTo>
                    <a:pt x="359410" y="791210"/>
                    <a:pt x="87630" y="706120"/>
                    <a:pt x="10160" y="762000"/>
                  </a:cubicBezTo>
                  <a:cubicBezTo>
                    <a:pt x="0" y="769620"/>
                    <a:pt x="5080" y="786130"/>
                    <a:pt x="17780" y="786130"/>
                  </a:cubicBezTo>
                  <a:lnTo>
                    <a:pt x="2588260" y="786130"/>
                  </a:lnTo>
                  <a:cubicBezTo>
                    <a:pt x="2600960" y="786130"/>
                    <a:pt x="2606040" y="769620"/>
                    <a:pt x="2595880" y="762000"/>
                  </a:cubicBezTo>
                  <a:cubicBezTo>
                    <a:pt x="2518410" y="706120"/>
                    <a:pt x="2246630" y="791210"/>
                    <a:pt x="2202180" y="525780"/>
                  </a:cubicBezTo>
                  <a:cubicBezTo>
                    <a:pt x="2176780" y="370840"/>
                    <a:pt x="2152650" y="0"/>
                    <a:pt x="2152650" y="0"/>
                  </a:cubicBezTo>
                  <a:lnTo>
                    <a:pt x="1258570" y="0"/>
                  </a:lnTo>
                  <a:close/>
                </a:path>
              </a:pathLst>
            </a:custGeom>
            <a:solidFill>
              <a:srgbClr val="BBBBBB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314960" y="353060"/>
              <a:ext cx="6827520" cy="3835400"/>
            </a:xfrm>
            <a:custGeom>
              <a:avLst/>
              <a:gdLst/>
              <a:ahLst/>
              <a:cxnLst/>
              <a:rect r="r" b="b" t="t" l="l"/>
              <a:pathLst>
                <a:path h="3835400" w="6827520">
                  <a:moveTo>
                    <a:pt x="0" y="0"/>
                  </a:moveTo>
                  <a:lnTo>
                    <a:pt x="6827520" y="0"/>
                  </a:lnTo>
                  <a:lnTo>
                    <a:pt x="6827520" y="3835400"/>
                  </a:lnTo>
                  <a:lnTo>
                    <a:pt x="0" y="3835400"/>
                  </a:lnTo>
                  <a:close/>
                </a:path>
              </a:pathLst>
            </a:custGeom>
            <a:blipFill>
              <a:blip r:embed="rId2"/>
              <a:stretch>
                <a:fillRect l="-9135" t="0" r="-9135" b="0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0" y="-839630"/>
            <a:ext cx="1728024" cy="1470391"/>
          </a:xfrm>
          <a:custGeom>
            <a:avLst/>
            <a:gdLst/>
            <a:ahLst/>
            <a:cxnLst/>
            <a:rect r="r" b="b" t="t" l="l"/>
            <a:pathLst>
              <a:path h="1470391" w="1728024">
                <a:moveTo>
                  <a:pt x="0" y="0"/>
                </a:moveTo>
                <a:lnTo>
                  <a:pt x="1728024" y="0"/>
                </a:lnTo>
                <a:lnTo>
                  <a:pt x="1728024" y="1470391"/>
                </a:lnTo>
                <a:lnTo>
                  <a:pt x="0" y="14703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9632991">
            <a:off x="-910802" y="6736571"/>
            <a:ext cx="1821605" cy="1550020"/>
          </a:xfrm>
          <a:custGeom>
            <a:avLst/>
            <a:gdLst/>
            <a:ahLst/>
            <a:cxnLst/>
            <a:rect r="r" b="b" t="t" l="l"/>
            <a:pathLst>
              <a:path h="1550020" w="1821605">
                <a:moveTo>
                  <a:pt x="0" y="0"/>
                </a:moveTo>
                <a:lnTo>
                  <a:pt x="1821604" y="0"/>
                </a:lnTo>
                <a:lnTo>
                  <a:pt x="1821604" y="1550020"/>
                </a:lnTo>
                <a:lnTo>
                  <a:pt x="0" y="15500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1368159">
            <a:off x="-532735" y="4566609"/>
            <a:ext cx="1065469" cy="428125"/>
          </a:xfrm>
          <a:custGeom>
            <a:avLst/>
            <a:gdLst/>
            <a:ahLst/>
            <a:cxnLst/>
            <a:rect r="r" b="b" t="t" l="l"/>
            <a:pathLst>
              <a:path h="428125" w="1065469">
                <a:moveTo>
                  <a:pt x="0" y="0"/>
                </a:moveTo>
                <a:lnTo>
                  <a:pt x="1065470" y="0"/>
                </a:lnTo>
                <a:lnTo>
                  <a:pt x="1065470" y="428125"/>
                </a:lnTo>
                <a:lnTo>
                  <a:pt x="0" y="4281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2005345">
            <a:off x="8506378" y="145351"/>
            <a:ext cx="1031404" cy="414437"/>
          </a:xfrm>
          <a:custGeom>
            <a:avLst/>
            <a:gdLst/>
            <a:ahLst/>
            <a:cxnLst/>
            <a:rect r="r" b="b" t="t" l="l"/>
            <a:pathLst>
              <a:path h="414437" w="1031404">
                <a:moveTo>
                  <a:pt x="1031404" y="0"/>
                </a:moveTo>
                <a:lnTo>
                  <a:pt x="0" y="0"/>
                </a:lnTo>
                <a:lnTo>
                  <a:pt x="0" y="414437"/>
                </a:lnTo>
                <a:lnTo>
                  <a:pt x="1031404" y="414437"/>
                </a:lnTo>
                <a:lnTo>
                  <a:pt x="1031404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5596303">
            <a:off x="8366150" y="1960431"/>
            <a:ext cx="3696147" cy="1968198"/>
          </a:xfrm>
          <a:custGeom>
            <a:avLst/>
            <a:gdLst/>
            <a:ahLst/>
            <a:cxnLst/>
            <a:rect r="r" b="b" t="t" l="l"/>
            <a:pathLst>
              <a:path h="1968198" w="3696147">
                <a:moveTo>
                  <a:pt x="0" y="0"/>
                </a:moveTo>
                <a:lnTo>
                  <a:pt x="3696147" y="0"/>
                </a:lnTo>
                <a:lnTo>
                  <a:pt x="3696147" y="1968198"/>
                </a:lnTo>
                <a:lnTo>
                  <a:pt x="0" y="196819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9022080" y="4845755"/>
            <a:ext cx="1763364" cy="1500462"/>
          </a:xfrm>
          <a:custGeom>
            <a:avLst/>
            <a:gdLst/>
            <a:ahLst/>
            <a:cxnLst/>
            <a:rect r="r" b="b" t="t" l="l"/>
            <a:pathLst>
              <a:path h="1500462" w="1763364">
                <a:moveTo>
                  <a:pt x="0" y="0"/>
                </a:moveTo>
                <a:lnTo>
                  <a:pt x="1763364" y="0"/>
                </a:lnTo>
                <a:lnTo>
                  <a:pt x="1763364" y="1500463"/>
                </a:lnTo>
                <a:lnTo>
                  <a:pt x="0" y="15004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1368159">
            <a:off x="3418572" y="6667251"/>
            <a:ext cx="1065469" cy="428125"/>
          </a:xfrm>
          <a:custGeom>
            <a:avLst/>
            <a:gdLst/>
            <a:ahLst/>
            <a:cxnLst/>
            <a:rect r="r" b="b" t="t" l="l"/>
            <a:pathLst>
              <a:path h="428125" w="1065469">
                <a:moveTo>
                  <a:pt x="0" y="0"/>
                </a:moveTo>
                <a:lnTo>
                  <a:pt x="1065469" y="0"/>
                </a:lnTo>
                <a:lnTo>
                  <a:pt x="1065469" y="428125"/>
                </a:lnTo>
                <a:lnTo>
                  <a:pt x="0" y="4281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731520" y="769620"/>
            <a:ext cx="7587694" cy="585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09"/>
              </a:lnSpc>
            </a:pPr>
            <a:r>
              <a:rPr lang="en-US" sz="4099" spc="102">
                <a:solidFill>
                  <a:srgbClr val="0A81C4"/>
                </a:solidFill>
                <a:latin typeface="Proxima Nova 1 Bold"/>
              </a:rPr>
              <a:t>What is tootoot?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931404" y="1502754"/>
            <a:ext cx="5733333" cy="4603242"/>
            <a:chOff x="0" y="0"/>
            <a:chExt cx="7467600" cy="599567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467600" cy="4513580"/>
            </a:xfrm>
            <a:custGeom>
              <a:avLst/>
              <a:gdLst/>
              <a:ahLst/>
              <a:cxnLst/>
              <a:rect r="r" b="b" t="t" l="l"/>
              <a:pathLst>
                <a:path h="4513580" w="7467600">
                  <a:moveTo>
                    <a:pt x="7127240" y="0"/>
                  </a:moveTo>
                  <a:lnTo>
                    <a:pt x="340360" y="0"/>
                  </a:lnTo>
                  <a:cubicBezTo>
                    <a:pt x="152400" y="0"/>
                    <a:pt x="0" y="152400"/>
                    <a:pt x="0" y="340360"/>
                  </a:cubicBezTo>
                  <a:lnTo>
                    <a:pt x="0" y="4513580"/>
                  </a:lnTo>
                  <a:lnTo>
                    <a:pt x="7467600" y="4513580"/>
                  </a:lnTo>
                  <a:lnTo>
                    <a:pt x="7467600" y="340360"/>
                  </a:lnTo>
                  <a:cubicBezTo>
                    <a:pt x="7467600" y="152400"/>
                    <a:pt x="7315200" y="0"/>
                    <a:pt x="7127240" y="0"/>
                  </a:cubicBezTo>
                  <a:close/>
                  <a:moveTo>
                    <a:pt x="7142480" y="4188460"/>
                  </a:moveTo>
                  <a:lnTo>
                    <a:pt x="314961" y="4188460"/>
                  </a:lnTo>
                  <a:lnTo>
                    <a:pt x="314961" y="353060"/>
                  </a:lnTo>
                  <a:lnTo>
                    <a:pt x="7142480" y="353060"/>
                  </a:lnTo>
                  <a:lnTo>
                    <a:pt x="7142480" y="41884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4514850"/>
              <a:ext cx="7467600" cy="695960"/>
            </a:xfrm>
            <a:custGeom>
              <a:avLst/>
              <a:gdLst/>
              <a:ahLst/>
              <a:cxnLst/>
              <a:rect r="r" b="b" t="t" l="l"/>
              <a:pathLst>
                <a:path h="695960" w="7467600">
                  <a:moveTo>
                    <a:pt x="0" y="355600"/>
                  </a:moveTo>
                  <a:cubicBezTo>
                    <a:pt x="0" y="543560"/>
                    <a:pt x="152400" y="695960"/>
                    <a:pt x="340360" y="695960"/>
                  </a:cubicBezTo>
                  <a:lnTo>
                    <a:pt x="7127240" y="695960"/>
                  </a:lnTo>
                  <a:cubicBezTo>
                    <a:pt x="7315200" y="695960"/>
                    <a:pt x="7467600" y="543560"/>
                    <a:pt x="7467600" y="355600"/>
                  </a:cubicBezTo>
                  <a:lnTo>
                    <a:pt x="7467600" y="0"/>
                  </a:lnTo>
                  <a:lnTo>
                    <a:pt x="0" y="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2429510" y="5210810"/>
              <a:ext cx="2606040" cy="791210"/>
            </a:xfrm>
            <a:custGeom>
              <a:avLst/>
              <a:gdLst/>
              <a:ahLst/>
              <a:cxnLst/>
              <a:rect r="r" b="b" t="t" l="l"/>
              <a:pathLst>
                <a:path h="791210" w="2606040">
                  <a:moveTo>
                    <a:pt x="1258570" y="0"/>
                  </a:moveTo>
                  <a:lnTo>
                    <a:pt x="453390" y="0"/>
                  </a:lnTo>
                  <a:cubicBezTo>
                    <a:pt x="453390" y="0"/>
                    <a:pt x="429260" y="370840"/>
                    <a:pt x="403860" y="525780"/>
                  </a:cubicBezTo>
                  <a:cubicBezTo>
                    <a:pt x="359410" y="791210"/>
                    <a:pt x="87630" y="706120"/>
                    <a:pt x="10160" y="762000"/>
                  </a:cubicBezTo>
                  <a:cubicBezTo>
                    <a:pt x="0" y="769620"/>
                    <a:pt x="5080" y="786130"/>
                    <a:pt x="17780" y="786130"/>
                  </a:cubicBezTo>
                  <a:lnTo>
                    <a:pt x="2588260" y="786130"/>
                  </a:lnTo>
                  <a:cubicBezTo>
                    <a:pt x="2600960" y="786130"/>
                    <a:pt x="2606040" y="769620"/>
                    <a:pt x="2595880" y="762000"/>
                  </a:cubicBezTo>
                  <a:cubicBezTo>
                    <a:pt x="2518410" y="706120"/>
                    <a:pt x="2246630" y="791210"/>
                    <a:pt x="2202180" y="525780"/>
                  </a:cubicBezTo>
                  <a:cubicBezTo>
                    <a:pt x="2176780" y="370840"/>
                    <a:pt x="2152650" y="0"/>
                    <a:pt x="2152650" y="0"/>
                  </a:cubicBezTo>
                  <a:lnTo>
                    <a:pt x="1258570" y="0"/>
                  </a:lnTo>
                  <a:close/>
                </a:path>
              </a:pathLst>
            </a:custGeom>
            <a:solidFill>
              <a:srgbClr val="BBBBBB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314960" y="353060"/>
              <a:ext cx="6827520" cy="3835400"/>
            </a:xfrm>
            <a:custGeom>
              <a:avLst/>
              <a:gdLst/>
              <a:ahLst/>
              <a:cxnLst/>
              <a:rect r="r" b="b" t="t" l="l"/>
              <a:pathLst>
                <a:path h="3835400" w="6827520">
                  <a:moveTo>
                    <a:pt x="0" y="0"/>
                  </a:moveTo>
                  <a:lnTo>
                    <a:pt x="6827520" y="0"/>
                  </a:lnTo>
                  <a:lnTo>
                    <a:pt x="6827520" y="3835400"/>
                  </a:lnTo>
                  <a:lnTo>
                    <a:pt x="0" y="3835400"/>
                  </a:lnTo>
                  <a:close/>
                </a:path>
              </a:pathLst>
            </a:custGeom>
            <a:blipFill>
              <a:blip r:embed="rId2"/>
              <a:stretch>
                <a:fillRect l="0" t="-1320" r="0" b="-1320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0" y="-839630"/>
            <a:ext cx="1728024" cy="1470391"/>
          </a:xfrm>
          <a:custGeom>
            <a:avLst/>
            <a:gdLst/>
            <a:ahLst/>
            <a:cxnLst/>
            <a:rect r="r" b="b" t="t" l="l"/>
            <a:pathLst>
              <a:path h="1470391" w="1728024">
                <a:moveTo>
                  <a:pt x="0" y="0"/>
                </a:moveTo>
                <a:lnTo>
                  <a:pt x="1728024" y="0"/>
                </a:lnTo>
                <a:lnTo>
                  <a:pt x="1728024" y="1470391"/>
                </a:lnTo>
                <a:lnTo>
                  <a:pt x="0" y="14703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9632991">
            <a:off x="-910802" y="6736571"/>
            <a:ext cx="1821605" cy="1550020"/>
          </a:xfrm>
          <a:custGeom>
            <a:avLst/>
            <a:gdLst/>
            <a:ahLst/>
            <a:cxnLst/>
            <a:rect r="r" b="b" t="t" l="l"/>
            <a:pathLst>
              <a:path h="1550020" w="1821605">
                <a:moveTo>
                  <a:pt x="0" y="0"/>
                </a:moveTo>
                <a:lnTo>
                  <a:pt x="1821604" y="0"/>
                </a:lnTo>
                <a:lnTo>
                  <a:pt x="1821604" y="1550020"/>
                </a:lnTo>
                <a:lnTo>
                  <a:pt x="0" y="15500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1368159">
            <a:off x="-532735" y="4566609"/>
            <a:ext cx="1065469" cy="428125"/>
          </a:xfrm>
          <a:custGeom>
            <a:avLst/>
            <a:gdLst/>
            <a:ahLst/>
            <a:cxnLst/>
            <a:rect r="r" b="b" t="t" l="l"/>
            <a:pathLst>
              <a:path h="428125" w="1065469">
                <a:moveTo>
                  <a:pt x="0" y="0"/>
                </a:moveTo>
                <a:lnTo>
                  <a:pt x="1065470" y="0"/>
                </a:lnTo>
                <a:lnTo>
                  <a:pt x="1065470" y="428125"/>
                </a:lnTo>
                <a:lnTo>
                  <a:pt x="0" y="4281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2005345">
            <a:off x="8506378" y="145351"/>
            <a:ext cx="1031404" cy="414437"/>
          </a:xfrm>
          <a:custGeom>
            <a:avLst/>
            <a:gdLst/>
            <a:ahLst/>
            <a:cxnLst/>
            <a:rect r="r" b="b" t="t" l="l"/>
            <a:pathLst>
              <a:path h="414437" w="1031404">
                <a:moveTo>
                  <a:pt x="1031404" y="0"/>
                </a:moveTo>
                <a:lnTo>
                  <a:pt x="0" y="0"/>
                </a:lnTo>
                <a:lnTo>
                  <a:pt x="0" y="414437"/>
                </a:lnTo>
                <a:lnTo>
                  <a:pt x="1031404" y="414437"/>
                </a:lnTo>
                <a:lnTo>
                  <a:pt x="1031404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5596303">
            <a:off x="8366150" y="1960431"/>
            <a:ext cx="3696147" cy="1968198"/>
          </a:xfrm>
          <a:custGeom>
            <a:avLst/>
            <a:gdLst/>
            <a:ahLst/>
            <a:cxnLst/>
            <a:rect r="r" b="b" t="t" l="l"/>
            <a:pathLst>
              <a:path h="1968198" w="3696147">
                <a:moveTo>
                  <a:pt x="0" y="0"/>
                </a:moveTo>
                <a:lnTo>
                  <a:pt x="3696147" y="0"/>
                </a:lnTo>
                <a:lnTo>
                  <a:pt x="3696147" y="1968198"/>
                </a:lnTo>
                <a:lnTo>
                  <a:pt x="0" y="196819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9022080" y="4845755"/>
            <a:ext cx="1763364" cy="1500462"/>
          </a:xfrm>
          <a:custGeom>
            <a:avLst/>
            <a:gdLst/>
            <a:ahLst/>
            <a:cxnLst/>
            <a:rect r="r" b="b" t="t" l="l"/>
            <a:pathLst>
              <a:path h="1500462" w="1763364">
                <a:moveTo>
                  <a:pt x="0" y="0"/>
                </a:moveTo>
                <a:lnTo>
                  <a:pt x="1763364" y="0"/>
                </a:lnTo>
                <a:lnTo>
                  <a:pt x="1763364" y="1500463"/>
                </a:lnTo>
                <a:lnTo>
                  <a:pt x="0" y="15004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1368159">
            <a:off x="3418572" y="6667251"/>
            <a:ext cx="1065469" cy="428125"/>
          </a:xfrm>
          <a:custGeom>
            <a:avLst/>
            <a:gdLst/>
            <a:ahLst/>
            <a:cxnLst/>
            <a:rect r="r" b="b" t="t" l="l"/>
            <a:pathLst>
              <a:path h="428125" w="1065469">
                <a:moveTo>
                  <a:pt x="0" y="0"/>
                </a:moveTo>
                <a:lnTo>
                  <a:pt x="1065469" y="0"/>
                </a:lnTo>
                <a:lnTo>
                  <a:pt x="1065469" y="428125"/>
                </a:lnTo>
                <a:lnTo>
                  <a:pt x="0" y="4281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731520" y="769620"/>
            <a:ext cx="7587694" cy="585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09"/>
              </a:lnSpc>
            </a:pPr>
            <a:r>
              <a:rPr lang="en-US" sz="4099" spc="102">
                <a:solidFill>
                  <a:srgbClr val="0A81C4"/>
                </a:solidFill>
                <a:latin typeface="Proxima Nova 1 Bold"/>
              </a:rPr>
              <a:t>What is tootoot?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75490" y="-561423"/>
            <a:ext cx="1728024" cy="1470391"/>
          </a:xfrm>
          <a:custGeom>
            <a:avLst/>
            <a:gdLst/>
            <a:ahLst/>
            <a:cxnLst/>
            <a:rect r="r" b="b" t="t" l="l"/>
            <a:pathLst>
              <a:path h="1470391" w="1728024">
                <a:moveTo>
                  <a:pt x="0" y="0"/>
                </a:moveTo>
                <a:lnTo>
                  <a:pt x="1728024" y="0"/>
                </a:lnTo>
                <a:lnTo>
                  <a:pt x="1728024" y="1470391"/>
                </a:lnTo>
                <a:lnTo>
                  <a:pt x="0" y="14703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9632991">
            <a:off x="-399450" y="6540190"/>
            <a:ext cx="1821605" cy="1550020"/>
          </a:xfrm>
          <a:custGeom>
            <a:avLst/>
            <a:gdLst/>
            <a:ahLst/>
            <a:cxnLst/>
            <a:rect r="r" b="b" t="t" l="l"/>
            <a:pathLst>
              <a:path h="1550020" w="1821605">
                <a:moveTo>
                  <a:pt x="0" y="0"/>
                </a:moveTo>
                <a:lnTo>
                  <a:pt x="1821604" y="0"/>
                </a:lnTo>
                <a:lnTo>
                  <a:pt x="1821604" y="1550020"/>
                </a:lnTo>
                <a:lnTo>
                  <a:pt x="0" y="1550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125965" y="240734"/>
            <a:ext cx="1763364" cy="1500462"/>
          </a:xfrm>
          <a:custGeom>
            <a:avLst/>
            <a:gdLst/>
            <a:ahLst/>
            <a:cxnLst/>
            <a:rect r="r" b="b" t="t" l="l"/>
            <a:pathLst>
              <a:path h="1500462" w="1763364">
                <a:moveTo>
                  <a:pt x="0" y="0"/>
                </a:moveTo>
                <a:lnTo>
                  <a:pt x="1763364" y="0"/>
                </a:lnTo>
                <a:lnTo>
                  <a:pt x="1763364" y="1500462"/>
                </a:lnTo>
                <a:lnTo>
                  <a:pt x="0" y="15004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368159">
            <a:off x="186092" y="4262848"/>
            <a:ext cx="1065469" cy="428125"/>
          </a:xfrm>
          <a:custGeom>
            <a:avLst/>
            <a:gdLst/>
            <a:ahLst/>
            <a:cxnLst/>
            <a:rect r="r" b="b" t="t" l="l"/>
            <a:pathLst>
              <a:path h="428125" w="1065469">
                <a:moveTo>
                  <a:pt x="0" y="0"/>
                </a:moveTo>
                <a:lnTo>
                  <a:pt x="1065469" y="0"/>
                </a:lnTo>
                <a:lnTo>
                  <a:pt x="1065469" y="428125"/>
                </a:lnTo>
                <a:lnTo>
                  <a:pt x="0" y="4281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845752">
            <a:off x="8163257" y="6352497"/>
            <a:ext cx="1150683" cy="462366"/>
          </a:xfrm>
          <a:custGeom>
            <a:avLst/>
            <a:gdLst/>
            <a:ahLst/>
            <a:cxnLst/>
            <a:rect r="r" b="b" t="t" l="l"/>
            <a:pathLst>
              <a:path h="462366" w="1150683">
                <a:moveTo>
                  <a:pt x="0" y="0"/>
                </a:moveTo>
                <a:lnTo>
                  <a:pt x="1150684" y="0"/>
                </a:lnTo>
                <a:lnTo>
                  <a:pt x="1150684" y="462366"/>
                </a:lnTo>
                <a:lnTo>
                  <a:pt x="0" y="4623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2005345">
            <a:off x="6054819" y="302581"/>
            <a:ext cx="1031404" cy="414437"/>
          </a:xfrm>
          <a:custGeom>
            <a:avLst/>
            <a:gdLst/>
            <a:ahLst/>
            <a:cxnLst/>
            <a:rect r="r" b="b" t="t" l="l"/>
            <a:pathLst>
              <a:path h="414437" w="1031404">
                <a:moveTo>
                  <a:pt x="1031404" y="0"/>
                </a:moveTo>
                <a:lnTo>
                  <a:pt x="0" y="0"/>
                </a:lnTo>
                <a:lnTo>
                  <a:pt x="0" y="414437"/>
                </a:lnTo>
                <a:lnTo>
                  <a:pt x="1031404" y="414437"/>
                </a:lnTo>
                <a:lnTo>
                  <a:pt x="103140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9792193">
            <a:off x="6458447" y="-1249130"/>
            <a:ext cx="3696147" cy="1968198"/>
          </a:xfrm>
          <a:custGeom>
            <a:avLst/>
            <a:gdLst/>
            <a:ahLst/>
            <a:cxnLst/>
            <a:rect r="r" b="b" t="t" l="l"/>
            <a:pathLst>
              <a:path h="1968198" w="3696147">
                <a:moveTo>
                  <a:pt x="0" y="0"/>
                </a:moveTo>
                <a:lnTo>
                  <a:pt x="3696147" y="0"/>
                </a:lnTo>
                <a:lnTo>
                  <a:pt x="3696147" y="1968199"/>
                </a:lnTo>
                <a:lnTo>
                  <a:pt x="0" y="19681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865320" y="3129489"/>
            <a:ext cx="8022960" cy="7563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46"/>
              </a:lnSpc>
            </a:pPr>
            <a:r>
              <a:rPr lang="en-US" sz="5315" spc="132">
                <a:solidFill>
                  <a:srgbClr val="0A81C4"/>
                </a:solidFill>
                <a:latin typeface="Proxima Nova 1 Bold"/>
              </a:rPr>
              <a:t>Any questions?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866369" y="6419650"/>
            <a:ext cx="6020862" cy="2994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2"/>
              </a:lnSpc>
            </a:pPr>
            <a:r>
              <a:rPr lang="en-US" sz="1801" spc="180">
                <a:solidFill>
                  <a:srgbClr val="FFFFFF"/>
                </a:solidFill>
                <a:latin typeface="Open Sans"/>
              </a:rPr>
              <a:t>pupilvoiceweek.co.uk        #pupilvoiceweek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35136" y="-839630"/>
            <a:ext cx="1728024" cy="1470391"/>
          </a:xfrm>
          <a:custGeom>
            <a:avLst/>
            <a:gdLst/>
            <a:ahLst/>
            <a:cxnLst/>
            <a:rect r="r" b="b" t="t" l="l"/>
            <a:pathLst>
              <a:path h="1470391" w="1728024">
                <a:moveTo>
                  <a:pt x="0" y="0"/>
                </a:moveTo>
                <a:lnTo>
                  <a:pt x="1728023" y="0"/>
                </a:lnTo>
                <a:lnTo>
                  <a:pt x="1728023" y="1470391"/>
                </a:lnTo>
                <a:lnTo>
                  <a:pt x="0" y="14703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9632991">
            <a:off x="-399450" y="6540190"/>
            <a:ext cx="1821605" cy="1550020"/>
          </a:xfrm>
          <a:custGeom>
            <a:avLst/>
            <a:gdLst/>
            <a:ahLst/>
            <a:cxnLst/>
            <a:rect r="r" b="b" t="t" l="l"/>
            <a:pathLst>
              <a:path h="1550020" w="1821605">
                <a:moveTo>
                  <a:pt x="0" y="0"/>
                </a:moveTo>
                <a:lnTo>
                  <a:pt x="1821604" y="0"/>
                </a:lnTo>
                <a:lnTo>
                  <a:pt x="1821604" y="1550020"/>
                </a:lnTo>
                <a:lnTo>
                  <a:pt x="0" y="1550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125965" y="240734"/>
            <a:ext cx="1763364" cy="1500462"/>
          </a:xfrm>
          <a:custGeom>
            <a:avLst/>
            <a:gdLst/>
            <a:ahLst/>
            <a:cxnLst/>
            <a:rect r="r" b="b" t="t" l="l"/>
            <a:pathLst>
              <a:path h="1500462" w="1763364">
                <a:moveTo>
                  <a:pt x="0" y="0"/>
                </a:moveTo>
                <a:lnTo>
                  <a:pt x="1763364" y="0"/>
                </a:lnTo>
                <a:lnTo>
                  <a:pt x="1763364" y="1500462"/>
                </a:lnTo>
                <a:lnTo>
                  <a:pt x="0" y="15004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368159">
            <a:off x="1095510" y="6971624"/>
            <a:ext cx="1065469" cy="428125"/>
          </a:xfrm>
          <a:custGeom>
            <a:avLst/>
            <a:gdLst/>
            <a:ahLst/>
            <a:cxnLst/>
            <a:rect r="r" b="b" t="t" l="l"/>
            <a:pathLst>
              <a:path h="428125" w="1065469">
                <a:moveTo>
                  <a:pt x="0" y="0"/>
                </a:moveTo>
                <a:lnTo>
                  <a:pt x="1065469" y="0"/>
                </a:lnTo>
                <a:lnTo>
                  <a:pt x="1065469" y="428125"/>
                </a:lnTo>
                <a:lnTo>
                  <a:pt x="0" y="4281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845752">
            <a:off x="8163257" y="6352497"/>
            <a:ext cx="1150683" cy="462366"/>
          </a:xfrm>
          <a:custGeom>
            <a:avLst/>
            <a:gdLst/>
            <a:ahLst/>
            <a:cxnLst/>
            <a:rect r="r" b="b" t="t" l="l"/>
            <a:pathLst>
              <a:path h="462366" w="1150683">
                <a:moveTo>
                  <a:pt x="0" y="0"/>
                </a:moveTo>
                <a:lnTo>
                  <a:pt x="1150684" y="0"/>
                </a:lnTo>
                <a:lnTo>
                  <a:pt x="1150684" y="462366"/>
                </a:lnTo>
                <a:lnTo>
                  <a:pt x="0" y="4623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2005345">
            <a:off x="6054819" y="302581"/>
            <a:ext cx="1031404" cy="414437"/>
          </a:xfrm>
          <a:custGeom>
            <a:avLst/>
            <a:gdLst/>
            <a:ahLst/>
            <a:cxnLst/>
            <a:rect r="r" b="b" t="t" l="l"/>
            <a:pathLst>
              <a:path h="414437" w="1031404">
                <a:moveTo>
                  <a:pt x="1031404" y="0"/>
                </a:moveTo>
                <a:lnTo>
                  <a:pt x="0" y="0"/>
                </a:lnTo>
                <a:lnTo>
                  <a:pt x="0" y="414437"/>
                </a:lnTo>
                <a:lnTo>
                  <a:pt x="1031404" y="414437"/>
                </a:lnTo>
                <a:lnTo>
                  <a:pt x="103140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9792193">
            <a:off x="6458447" y="-1249130"/>
            <a:ext cx="3696147" cy="1968198"/>
          </a:xfrm>
          <a:custGeom>
            <a:avLst/>
            <a:gdLst/>
            <a:ahLst/>
            <a:cxnLst/>
            <a:rect r="r" b="b" t="t" l="l"/>
            <a:pathLst>
              <a:path h="1968198" w="3696147">
                <a:moveTo>
                  <a:pt x="0" y="0"/>
                </a:moveTo>
                <a:lnTo>
                  <a:pt x="3696147" y="0"/>
                </a:lnTo>
                <a:lnTo>
                  <a:pt x="3696147" y="1968199"/>
                </a:lnTo>
                <a:lnTo>
                  <a:pt x="0" y="19681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731520" y="964060"/>
            <a:ext cx="3637113" cy="7533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846"/>
              </a:lnSpc>
            </a:pPr>
            <a:r>
              <a:rPr lang="en-US" sz="5315" spc="132">
                <a:solidFill>
                  <a:srgbClr val="0A81C4"/>
                </a:solidFill>
                <a:latin typeface="Proxima Nova 1 Bold"/>
              </a:rPr>
              <a:t>Objectives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31520" y="1926838"/>
            <a:ext cx="8007079" cy="5520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409"/>
              </a:lnSpc>
            </a:pPr>
            <a:r>
              <a:rPr lang="en-US" sz="3150">
                <a:solidFill>
                  <a:srgbClr val="0A81C4"/>
                </a:solidFill>
                <a:latin typeface="Proxima Nova 2"/>
              </a:rPr>
              <a:t>• To understand the value of our voices</a:t>
            </a:r>
          </a:p>
          <a:p>
            <a:pPr algn="just">
              <a:lnSpc>
                <a:spcPts val="4409"/>
              </a:lnSpc>
            </a:pPr>
          </a:p>
          <a:p>
            <a:pPr algn="just">
              <a:lnSpc>
                <a:spcPts val="4409"/>
              </a:lnSpc>
            </a:pPr>
            <a:r>
              <a:rPr lang="en-US" sz="3150">
                <a:solidFill>
                  <a:srgbClr val="0A81C4"/>
                </a:solidFill>
                <a:latin typeface="Proxima Nova 2"/>
              </a:rPr>
              <a:t>• To become more confident in speaking</a:t>
            </a:r>
          </a:p>
          <a:p>
            <a:pPr algn="just">
              <a:lnSpc>
                <a:spcPts val="4409"/>
              </a:lnSpc>
            </a:pPr>
          </a:p>
          <a:p>
            <a:pPr algn="just">
              <a:lnSpc>
                <a:spcPts val="4409"/>
              </a:lnSpc>
            </a:pPr>
            <a:r>
              <a:rPr lang="en-US" sz="3150">
                <a:solidFill>
                  <a:srgbClr val="0A81C4"/>
                </a:solidFill>
                <a:latin typeface="Proxima Nova 2"/>
              </a:rPr>
              <a:t>• To identify and talk about our qualities</a:t>
            </a:r>
          </a:p>
          <a:p>
            <a:pPr algn="just">
              <a:lnSpc>
                <a:spcPts val="4409"/>
              </a:lnSpc>
            </a:pPr>
          </a:p>
          <a:p>
            <a:pPr algn="just">
              <a:lnSpc>
                <a:spcPts val="4409"/>
              </a:lnSpc>
            </a:pPr>
            <a:r>
              <a:rPr lang="en-US" sz="3150">
                <a:solidFill>
                  <a:srgbClr val="0A81C4"/>
                </a:solidFill>
                <a:latin typeface="Proxima Nova 2"/>
              </a:rPr>
              <a:t>• To explore how our voices can change our world</a:t>
            </a:r>
          </a:p>
          <a:p>
            <a:pPr algn="just">
              <a:lnSpc>
                <a:spcPts val="4409"/>
              </a:lnSpc>
            </a:pPr>
          </a:p>
          <a:p>
            <a:pPr algn="just">
              <a:lnSpc>
                <a:spcPts val="4409"/>
              </a:lnSpc>
            </a:pP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81C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003102" y="2092382"/>
            <a:ext cx="3747397" cy="637057"/>
          </a:xfrm>
          <a:custGeom>
            <a:avLst/>
            <a:gdLst/>
            <a:ahLst/>
            <a:cxnLst/>
            <a:rect r="r" b="b" t="t" l="l"/>
            <a:pathLst>
              <a:path h="637057" w="3747397">
                <a:moveTo>
                  <a:pt x="0" y="0"/>
                </a:moveTo>
                <a:lnTo>
                  <a:pt x="3747396" y="0"/>
                </a:lnTo>
                <a:lnTo>
                  <a:pt x="3747396" y="637057"/>
                </a:lnTo>
                <a:lnTo>
                  <a:pt x="0" y="6370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75490" y="-561423"/>
            <a:ext cx="1728024" cy="1470391"/>
          </a:xfrm>
          <a:custGeom>
            <a:avLst/>
            <a:gdLst/>
            <a:ahLst/>
            <a:cxnLst/>
            <a:rect r="r" b="b" t="t" l="l"/>
            <a:pathLst>
              <a:path h="1470391" w="1728024">
                <a:moveTo>
                  <a:pt x="0" y="0"/>
                </a:moveTo>
                <a:lnTo>
                  <a:pt x="1728024" y="0"/>
                </a:lnTo>
                <a:lnTo>
                  <a:pt x="1728024" y="1470391"/>
                </a:lnTo>
                <a:lnTo>
                  <a:pt x="0" y="14703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9632991">
            <a:off x="-399450" y="6540190"/>
            <a:ext cx="1821605" cy="1550020"/>
          </a:xfrm>
          <a:custGeom>
            <a:avLst/>
            <a:gdLst/>
            <a:ahLst/>
            <a:cxnLst/>
            <a:rect r="r" b="b" t="t" l="l"/>
            <a:pathLst>
              <a:path h="1550020" w="1821605">
                <a:moveTo>
                  <a:pt x="0" y="0"/>
                </a:moveTo>
                <a:lnTo>
                  <a:pt x="1821604" y="0"/>
                </a:lnTo>
                <a:lnTo>
                  <a:pt x="1821604" y="1550020"/>
                </a:lnTo>
                <a:lnTo>
                  <a:pt x="0" y="15500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125965" y="240734"/>
            <a:ext cx="1763364" cy="1500462"/>
          </a:xfrm>
          <a:custGeom>
            <a:avLst/>
            <a:gdLst/>
            <a:ahLst/>
            <a:cxnLst/>
            <a:rect r="r" b="b" t="t" l="l"/>
            <a:pathLst>
              <a:path h="1500462" w="1763364">
                <a:moveTo>
                  <a:pt x="0" y="0"/>
                </a:moveTo>
                <a:lnTo>
                  <a:pt x="1763364" y="0"/>
                </a:lnTo>
                <a:lnTo>
                  <a:pt x="1763364" y="1500462"/>
                </a:lnTo>
                <a:lnTo>
                  <a:pt x="0" y="15004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368159">
            <a:off x="186092" y="4262848"/>
            <a:ext cx="1065469" cy="428125"/>
          </a:xfrm>
          <a:custGeom>
            <a:avLst/>
            <a:gdLst/>
            <a:ahLst/>
            <a:cxnLst/>
            <a:rect r="r" b="b" t="t" l="l"/>
            <a:pathLst>
              <a:path h="428125" w="1065469">
                <a:moveTo>
                  <a:pt x="0" y="0"/>
                </a:moveTo>
                <a:lnTo>
                  <a:pt x="1065469" y="0"/>
                </a:lnTo>
                <a:lnTo>
                  <a:pt x="1065469" y="428125"/>
                </a:lnTo>
                <a:lnTo>
                  <a:pt x="0" y="4281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845752">
            <a:off x="8163257" y="6352497"/>
            <a:ext cx="1150683" cy="462366"/>
          </a:xfrm>
          <a:custGeom>
            <a:avLst/>
            <a:gdLst/>
            <a:ahLst/>
            <a:cxnLst/>
            <a:rect r="r" b="b" t="t" l="l"/>
            <a:pathLst>
              <a:path h="462366" w="1150683">
                <a:moveTo>
                  <a:pt x="0" y="0"/>
                </a:moveTo>
                <a:lnTo>
                  <a:pt x="1150684" y="0"/>
                </a:lnTo>
                <a:lnTo>
                  <a:pt x="1150684" y="462366"/>
                </a:lnTo>
                <a:lnTo>
                  <a:pt x="0" y="4623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2005345">
            <a:off x="6054819" y="302581"/>
            <a:ext cx="1031404" cy="414437"/>
          </a:xfrm>
          <a:custGeom>
            <a:avLst/>
            <a:gdLst/>
            <a:ahLst/>
            <a:cxnLst/>
            <a:rect r="r" b="b" t="t" l="l"/>
            <a:pathLst>
              <a:path h="414437" w="1031404">
                <a:moveTo>
                  <a:pt x="1031404" y="0"/>
                </a:moveTo>
                <a:lnTo>
                  <a:pt x="0" y="0"/>
                </a:lnTo>
                <a:lnTo>
                  <a:pt x="0" y="414437"/>
                </a:lnTo>
                <a:lnTo>
                  <a:pt x="1031404" y="414437"/>
                </a:lnTo>
                <a:lnTo>
                  <a:pt x="1031404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9792193">
            <a:off x="6458447" y="-1249130"/>
            <a:ext cx="3696147" cy="1968198"/>
          </a:xfrm>
          <a:custGeom>
            <a:avLst/>
            <a:gdLst/>
            <a:ahLst/>
            <a:cxnLst/>
            <a:rect r="r" b="b" t="t" l="l"/>
            <a:pathLst>
              <a:path h="1968198" w="3696147">
                <a:moveTo>
                  <a:pt x="0" y="0"/>
                </a:moveTo>
                <a:lnTo>
                  <a:pt x="3696147" y="0"/>
                </a:lnTo>
                <a:lnTo>
                  <a:pt x="3696147" y="1968199"/>
                </a:lnTo>
                <a:lnTo>
                  <a:pt x="0" y="196819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865320" y="3129489"/>
            <a:ext cx="8022960" cy="7563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46"/>
              </a:lnSpc>
            </a:pPr>
            <a:r>
              <a:rPr lang="en-US" sz="5315" spc="132">
                <a:solidFill>
                  <a:srgbClr val="FFFFFF"/>
                </a:solidFill>
                <a:latin typeface="Proxima Nova 1 Bold"/>
              </a:rPr>
              <a:t>Thank you!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866369" y="6419650"/>
            <a:ext cx="6020862" cy="2994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2"/>
              </a:lnSpc>
            </a:pPr>
            <a:r>
              <a:rPr lang="en-US" sz="1801" spc="180">
                <a:solidFill>
                  <a:srgbClr val="FFFFFF"/>
                </a:solidFill>
                <a:latin typeface="Open Sans"/>
              </a:rPr>
              <a:t>pupilvoiceweek.co.uk        #pupilvoiceweek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839630"/>
            <a:ext cx="1728024" cy="1470391"/>
          </a:xfrm>
          <a:custGeom>
            <a:avLst/>
            <a:gdLst/>
            <a:ahLst/>
            <a:cxnLst/>
            <a:rect r="r" b="b" t="t" l="l"/>
            <a:pathLst>
              <a:path h="1470391" w="1728024">
                <a:moveTo>
                  <a:pt x="0" y="0"/>
                </a:moveTo>
                <a:lnTo>
                  <a:pt x="1728024" y="0"/>
                </a:lnTo>
                <a:lnTo>
                  <a:pt x="1728024" y="1470391"/>
                </a:lnTo>
                <a:lnTo>
                  <a:pt x="0" y="14703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9632991">
            <a:off x="-595832" y="6540190"/>
            <a:ext cx="1821605" cy="1550020"/>
          </a:xfrm>
          <a:custGeom>
            <a:avLst/>
            <a:gdLst/>
            <a:ahLst/>
            <a:cxnLst/>
            <a:rect r="r" b="b" t="t" l="l"/>
            <a:pathLst>
              <a:path h="1550020" w="1821605">
                <a:moveTo>
                  <a:pt x="0" y="0"/>
                </a:moveTo>
                <a:lnTo>
                  <a:pt x="1821605" y="0"/>
                </a:lnTo>
                <a:lnTo>
                  <a:pt x="1821605" y="1550020"/>
                </a:lnTo>
                <a:lnTo>
                  <a:pt x="0" y="1550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368159">
            <a:off x="-532735" y="4566609"/>
            <a:ext cx="1065469" cy="428125"/>
          </a:xfrm>
          <a:custGeom>
            <a:avLst/>
            <a:gdLst/>
            <a:ahLst/>
            <a:cxnLst/>
            <a:rect r="r" b="b" t="t" l="l"/>
            <a:pathLst>
              <a:path h="428125" w="1065469">
                <a:moveTo>
                  <a:pt x="0" y="0"/>
                </a:moveTo>
                <a:lnTo>
                  <a:pt x="1065470" y="0"/>
                </a:lnTo>
                <a:lnTo>
                  <a:pt x="1065470" y="428125"/>
                </a:lnTo>
                <a:lnTo>
                  <a:pt x="0" y="4281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2005345">
            <a:off x="8506378" y="145351"/>
            <a:ext cx="1031404" cy="414437"/>
          </a:xfrm>
          <a:custGeom>
            <a:avLst/>
            <a:gdLst/>
            <a:ahLst/>
            <a:cxnLst/>
            <a:rect r="r" b="b" t="t" l="l"/>
            <a:pathLst>
              <a:path h="414437" w="1031404">
                <a:moveTo>
                  <a:pt x="1031404" y="0"/>
                </a:moveTo>
                <a:lnTo>
                  <a:pt x="0" y="0"/>
                </a:lnTo>
                <a:lnTo>
                  <a:pt x="0" y="414437"/>
                </a:lnTo>
                <a:lnTo>
                  <a:pt x="1031404" y="414437"/>
                </a:lnTo>
                <a:lnTo>
                  <a:pt x="103140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596303">
            <a:off x="7905526" y="2956701"/>
            <a:ext cx="3696147" cy="1968198"/>
          </a:xfrm>
          <a:custGeom>
            <a:avLst/>
            <a:gdLst/>
            <a:ahLst/>
            <a:cxnLst/>
            <a:rect r="r" b="b" t="t" l="l"/>
            <a:pathLst>
              <a:path h="1968198" w="3696147">
                <a:moveTo>
                  <a:pt x="0" y="0"/>
                </a:moveTo>
                <a:lnTo>
                  <a:pt x="3696148" y="0"/>
                </a:lnTo>
                <a:lnTo>
                  <a:pt x="3696148" y="1968199"/>
                </a:lnTo>
                <a:lnTo>
                  <a:pt x="0" y="19681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871918" y="4780671"/>
            <a:ext cx="1763364" cy="1500462"/>
          </a:xfrm>
          <a:custGeom>
            <a:avLst/>
            <a:gdLst/>
            <a:ahLst/>
            <a:cxnLst/>
            <a:rect r="r" b="b" t="t" l="l"/>
            <a:pathLst>
              <a:path h="1500462" w="1763364">
                <a:moveTo>
                  <a:pt x="0" y="0"/>
                </a:moveTo>
                <a:lnTo>
                  <a:pt x="1763364" y="0"/>
                </a:lnTo>
                <a:lnTo>
                  <a:pt x="1763364" y="1500463"/>
                </a:lnTo>
                <a:lnTo>
                  <a:pt x="0" y="15004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771376" y="2039575"/>
            <a:ext cx="3100542" cy="4193700"/>
          </a:xfrm>
          <a:custGeom>
            <a:avLst/>
            <a:gdLst/>
            <a:ahLst/>
            <a:cxnLst/>
            <a:rect r="r" b="b" t="t" l="l"/>
            <a:pathLst>
              <a:path h="4193700" w="3100542">
                <a:moveTo>
                  <a:pt x="0" y="0"/>
                </a:moveTo>
                <a:lnTo>
                  <a:pt x="3100542" y="0"/>
                </a:lnTo>
                <a:lnTo>
                  <a:pt x="3100542" y="4193700"/>
                </a:lnTo>
                <a:lnTo>
                  <a:pt x="0" y="41937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718827" y="779145"/>
            <a:ext cx="7587694" cy="7533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846"/>
              </a:lnSpc>
            </a:pPr>
            <a:r>
              <a:rPr lang="en-US" sz="5315" spc="132">
                <a:solidFill>
                  <a:srgbClr val="0A81C4"/>
                </a:solidFill>
                <a:latin typeface="Proxima Nova 1 Bold"/>
              </a:rPr>
              <a:t>The value of your voice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31520" y="1673360"/>
            <a:ext cx="4626139" cy="4854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850"/>
              </a:lnSpc>
            </a:pPr>
            <a:r>
              <a:rPr lang="en-US" sz="2750">
                <a:solidFill>
                  <a:srgbClr val="0A81C4"/>
                </a:solidFill>
                <a:latin typeface="Proxima Nova 2"/>
              </a:rPr>
              <a:t>They say ‘silence is golden’. But there are times in life where it’s far more important to make your voice heard. </a:t>
            </a:r>
          </a:p>
          <a:p>
            <a:pPr algn="just">
              <a:lnSpc>
                <a:spcPts val="3850"/>
              </a:lnSpc>
            </a:pPr>
          </a:p>
          <a:p>
            <a:pPr algn="just">
              <a:lnSpc>
                <a:spcPts val="3850"/>
              </a:lnSpc>
            </a:pPr>
            <a:r>
              <a:rPr lang="en-US" sz="2750">
                <a:solidFill>
                  <a:srgbClr val="0A81C4"/>
                </a:solidFill>
                <a:latin typeface="Proxima Nova 2"/>
              </a:rPr>
              <a:t>Your voice can positively impact your own life, the lives of others and the whole world.</a:t>
            </a:r>
          </a:p>
          <a:p>
            <a:pPr algn="just">
              <a:lnSpc>
                <a:spcPts val="3850"/>
              </a:lnSpc>
            </a:pPr>
          </a:p>
        </p:txBody>
      </p:sp>
      <p:sp>
        <p:nvSpPr>
          <p:cNvPr name="Freeform 11" id="11"/>
          <p:cNvSpPr/>
          <p:nvPr/>
        </p:nvSpPr>
        <p:spPr>
          <a:xfrm flipH="false" flipV="false" rot="-253347">
            <a:off x="4824924" y="6622324"/>
            <a:ext cx="1065469" cy="428125"/>
          </a:xfrm>
          <a:custGeom>
            <a:avLst/>
            <a:gdLst/>
            <a:ahLst/>
            <a:cxnLst/>
            <a:rect r="r" b="b" t="t" l="l"/>
            <a:pathLst>
              <a:path h="428125" w="1065469">
                <a:moveTo>
                  <a:pt x="0" y="0"/>
                </a:moveTo>
                <a:lnTo>
                  <a:pt x="1065469" y="0"/>
                </a:lnTo>
                <a:lnTo>
                  <a:pt x="1065469" y="428125"/>
                </a:lnTo>
                <a:lnTo>
                  <a:pt x="0" y="4281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839630"/>
            <a:ext cx="1728024" cy="1470391"/>
          </a:xfrm>
          <a:custGeom>
            <a:avLst/>
            <a:gdLst/>
            <a:ahLst/>
            <a:cxnLst/>
            <a:rect r="r" b="b" t="t" l="l"/>
            <a:pathLst>
              <a:path h="1470391" w="1728024">
                <a:moveTo>
                  <a:pt x="0" y="0"/>
                </a:moveTo>
                <a:lnTo>
                  <a:pt x="1728024" y="0"/>
                </a:lnTo>
                <a:lnTo>
                  <a:pt x="1728024" y="1470391"/>
                </a:lnTo>
                <a:lnTo>
                  <a:pt x="0" y="14703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9632991">
            <a:off x="-595832" y="6540190"/>
            <a:ext cx="1821605" cy="1550020"/>
          </a:xfrm>
          <a:custGeom>
            <a:avLst/>
            <a:gdLst/>
            <a:ahLst/>
            <a:cxnLst/>
            <a:rect r="r" b="b" t="t" l="l"/>
            <a:pathLst>
              <a:path h="1550020" w="1821605">
                <a:moveTo>
                  <a:pt x="0" y="0"/>
                </a:moveTo>
                <a:lnTo>
                  <a:pt x="1821605" y="0"/>
                </a:lnTo>
                <a:lnTo>
                  <a:pt x="1821605" y="1550020"/>
                </a:lnTo>
                <a:lnTo>
                  <a:pt x="0" y="1550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368159">
            <a:off x="-532735" y="4566609"/>
            <a:ext cx="1065469" cy="428125"/>
          </a:xfrm>
          <a:custGeom>
            <a:avLst/>
            <a:gdLst/>
            <a:ahLst/>
            <a:cxnLst/>
            <a:rect r="r" b="b" t="t" l="l"/>
            <a:pathLst>
              <a:path h="428125" w="1065469">
                <a:moveTo>
                  <a:pt x="0" y="0"/>
                </a:moveTo>
                <a:lnTo>
                  <a:pt x="1065470" y="0"/>
                </a:lnTo>
                <a:lnTo>
                  <a:pt x="1065470" y="428125"/>
                </a:lnTo>
                <a:lnTo>
                  <a:pt x="0" y="4281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2005345">
            <a:off x="8506378" y="145351"/>
            <a:ext cx="1031404" cy="414437"/>
          </a:xfrm>
          <a:custGeom>
            <a:avLst/>
            <a:gdLst/>
            <a:ahLst/>
            <a:cxnLst/>
            <a:rect r="r" b="b" t="t" l="l"/>
            <a:pathLst>
              <a:path h="414437" w="1031404">
                <a:moveTo>
                  <a:pt x="1031404" y="0"/>
                </a:moveTo>
                <a:lnTo>
                  <a:pt x="0" y="0"/>
                </a:lnTo>
                <a:lnTo>
                  <a:pt x="0" y="414437"/>
                </a:lnTo>
                <a:lnTo>
                  <a:pt x="1031404" y="414437"/>
                </a:lnTo>
                <a:lnTo>
                  <a:pt x="103140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596303">
            <a:off x="7905526" y="2956701"/>
            <a:ext cx="3696147" cy="1968198"/>
          </a:xfrm>
          <a:custGeom>
            <a:avLst/>
            <a:gdLst/>
            <a:ahLst/>
            <a:cxnLst/>
            <a:rect r="r" b="b" t="t" l="l"/>
            <a:pathLst>
              <a:path h="1968198" w="3696147">
                <a:moveTo>
                  <a:pt x="0" y="0"/>
                </a:moveTo>
                <a:lnTo>
                  <a:pt x="3696148" y="0"/>
                </a:lnTo>
                <a:lnTo>
                  <a:pt x="3696148" y="1968199"/>
                </a:lnTo>
                <a:lnTo>
                  <a:pt x="0" y="19681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871918" y="4780671"/>
            <a:ext cx="1763364" cy="1500462"/>
          </a:xfrm>
          <a:custGeom>
            <a:avLst/>
            <a:gdLst/>
            <a:ahLst/>
            <a:cxnLst/>
            <a:rect r="r" b="b" t="t" l="l"/>
            <a:pathLst>
              <a:path h="1500462" w="1763364">
                <a:moveTo>
                  <a:pt x="0" y="0"/>
                </a:moveTo>
                <a:lnTo>
                  <a:pt x="1763364" y="0"/>
                </a:lnTo>
                <a:lnTo>
                  <a:pt x="1763364" y="1500463"/>
                </a:lnTo>
                <a:lnTo>
                  <a:pt x="0" y="15004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82953" y="3117850"/>
            <a:ext cx="7587694" cy="1117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99"/>
              </a:lnSpc>
            </a:pPr>
            <a:r>
              <a:rPr lang="en-US" sz="3999" spc="99">
                <a:solidFill>
                  <a:srgbClr val="0A81C4"/>
                </a:solidFill>
                <a:latin typeface="Proxima Nova 1 Bold"/>
              </a:rPr>
              <a:t>Name an occupation where the voice is important...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839630"/>
            <a:ext cx="1728024" cy="1470391"/>
          </a:xfrm>
          <a:custGeom>
            <a:avLst/>
            <a:gdLst/>
            <a:ahLst/>
            <a:cxnLst/>
            <a:rect r="r" b="b" t="t" l="l"/>
            <a:pathLst>
              <a:path h="1470391" w="1728024">
                <a:moveTo>
                  <a:pt x="0" y="0"/>
                </a:moveTo>
                <a:lnTo>
                  <a:pt x="1728024" y="0"/>
                </a:lnTo>
                <a:lnTo>
                  <a:pt x="1728024" y="1470391"/>
                </a:lnTo>
                <a:lnTo>
                  <a:pt x="0" y="14703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9632991">
            <a:off x="-595832" y="6540190"/>
            <a:ext cx="1821605" cy="1550020"/>
          </a:xfrm>
          <a:custGeom>
            <a:avLst/>
            <a:gdLst/>
            <a:ahLst/>
            <a:cxnLst/>
            <a:rect r="r" b="b" t="t" l="l"/>
            <a:pathLst>
              <a:path h="1550020" w="1821605">
                <a:moveTo>
                  <a:pt x="0" y="0"/>
                </a:moveTo>
                <a:lnTo>
                  <a:pt x="1821605" y="0"/>
                </a:lnTo>
                <a:lnTo>
                  <a:pt x="1821605" y="1550020"/>
                </a:lnTo>
                <a:lnTo>
                  <a:pt x="0" y="1550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368159">
            <a:off x="-532735" y="4566609"/>
            <a:ext cx="1065469" cy="428125"/>
          </a:xfrm>
          <a:custGeom>
            <a:avLst/>
            <a:gdLst/>
            <a:ahLst/>
            <a:cxnLst/>
            <a:rect r="r" b="b" t="t" l="l"/>
            <a:pathLst>
              <a:path h="428125" w="1065469">
                <a:moveTo>
                  <a:pt x="0" y="0"/>
                </a:moveTo>
                <a:lnTo>
                  <a:pt x="1065470" y="0"/>
                </a:lnTo>
                <a:lnTo>
                  <a:pt x="1065470" y="428125"/>
                </a:lnTo>
                <a:lnTo>
                  <a:pt x="0" y="4281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2005345">
            <a:off x="8506378" y="145351"/>
            <a:ext cx="1031404" cy="414437"/>
          </a:xfrm>
          <a:custGeom>
            <a:avLst/>
            <a:gdLst/>
            <a:ahLst/>
            <a:cxnLst/>
            <a:rect r="r" b="b" t="t" l="l"/>
            <a:pathLst>
              <a:path h="414437" w="1031404">
                <a:moveTo>
                  <a:pt x="1031404" y="0"/>
                </a:moveTo>
                <a:lnTo>
                  <a:pt x="0" y="0"/>
                </a:lnTo>
                <a:lnTo>
                  <a:pt x="0" y="414437"/>
                </a:lnTo>
                <a:lnTo>
                  <a:pt x="1031404" y="414437"/>
                </a:lnTo>
                <a:lnTo>
                  <a:pt x="103140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596303">
            <a:off x="7905526" y="2956701"/>
            <a:ext cx="3696147" cy="1968198"/>
          </a:xfrm>
          <a:custGeom>
            <a:avLst/>
            <a:gdLst/>
            <a:ahLst/>
            <a:cxnLst/>
            <a:rect r="r" b="b" t="t" l="l"/>
            <a:pathLst>
              <a:path h="1968198" w="3696147">
                <a:moveTo>
                  <a:pt x="0" y="0"/>
                </a:moveTo>
                <a:lnTo>
                  <a:pt x="3696148" y="0"/>
                </a:lnTo>
                <a:lnTo>
                  <a:pt x="3696148" y="1968199"/>
                </a:lnTo>
                <a:lnTo>
                  <a:pt x="0" y="19681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871918" y="4780671"/>
            <a:ext cx="1763364" cy="1500462"/>
          </a:xfrm>
          <a:custGeom>
            <a:avLst/>
            <a:gdLst/>
            <a:ahLst/>
            <a:cxnLst/>
            <a:rect r="r" b="b" t="t" l="l"/>
            <a:pathLst>
              <a:path h="1500462" w="1763364">
                <a:moveTo>
                  <a:pt x="0" y="0"/>
                </a:moveTo>
                <a:lnTo>
                  <a:pt x="1763364" y="0"/>
                </a:lnTo>
                <a:lnTo>
                  <a:pt x="1763364" y="1500463"/>
                </a:lnTo>
                <a:lnTo>
                  <a:pt x="0" y="15004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062489" y="2842753"/>
            <a:ext cx="1688606" cy="2460628"/>
          </a:xfrm>
          <a:custGeom>
            <a:avLst/>
            <a:gdLst/>
            <a:ahLst/>
            <a:cxnLst/>
            <a:rect r="r" b="b" t="t" l="l"/>
            <a:pathLst>
              <a:path h="2460628" w="1688606">
                <a:moveTo>
                  <a:pt x="0" y="0"/>
                </a:moveTo>
                <a:lnTo>
                  <a:pt x="1688606" y="0"/>
                </a:lnTo>
                <a:lnTo>
                  <a:pt x="1688606" y="2460628"/>
                </a:lnTo>
                <a:lnTo>
                  <a:pt x="0" y="246062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955551" y="2788837"/>
            <a:ext cx="2106938" cy="2538479"/>
          </a:xfrm>
          <a:custGeom>
            <a:avLst/>
            <a:gdLst/>
            <a:ahLst/>
            <a:cxnLst/>
            <a:rect r="r" b="b" t="t" l="l"/>
            <a:pathLst>
              <a:path h="2538479" w="2106938">
                <a:moveTo>
                  <a:pt x="0" y="0"/>
                </a:moveTo>
                <a:lnTo>
                  <a:pt x="2106938" y="0"/>
                </a:lnTo>
                <a:lnTo>
                  <a:pt x="2106938" y="2538479"/>
                </a:lnTo>
                <a:lnTo>
                  <a:pt x="0" y="253847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161768" y="2842753"/>
            <a:ext cx="1328630" cy="2536764"/>
          </a:xfrm>
          <a:custGeom>
            <a:avLst/>
            <a:gdLst/>
            <a:ahLst/>
            <a:cxnLst/>
            <a:rect r="r" b="b" t="t" l="l"/>
            <a:pathLst>
              <a:path h="2536764" w="1328630">
                <a:moveTo>
                  <a:pt x="0" y="0"/>
                </a:moveTo>
                <a:lnTo>
                  <a:pt x="1328630" y="0"/>
                </a:lnTo>
                <a:lnTo>
                  <a:pt x="1328630" y="2536764"/>
                </a:lnTo>
                <a:lnTo>
                  <a:pt x="0" y="253676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7158083" y="2930637"/>
            <a:ext cx="1433750" cy="2284860"/>
          </a:xfrm>
          <a:custGeom>
            <a:avLst/>
            <a:gdLst/>
            <a:ahLst/>
            <a:cxnLst/>
            <a:rect r="r" b="b" t="t" l="l"/>
            <a:pathLst>
              <a:path h="2284860" w="1433750">
                <a:moveTo>
                  <a:pt x="0" y="0"/>
                </a:moveTo>
                <a:lnTo>
                  <a:pt x="1433749" y="0"/>
                </a:lnTo>
                <a:lnTo>
                  <a:pt x="1433749" y="2284860"/>
                </a:lnTo>
                <a:lnTo>
                  <a:pt x="0" y="228486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731520" y="769620"/>
            <a:ext cx="7587694" cy="1117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99"/>
              </a:lnSpc>
            </a:pPr>
            <a:r>
              <a:rPr lang="en-US" sz="3999" spc="99">
                <a:solidFill>
                  <a:srgbClr val="0A81C4"/>
                </a:solidFill>
                <a:latin typeface="Proxima Nova 1 Bold"/>
              </a:rPr>
              <a:t>Name an occupation where the voice is important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61768" y="5464227"/>
            <a:ext cx="1328630" cy="482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850"/>
              </a:lnSpc>
            </a:pPr>
            <a:r>
              <a:rPr lang="en-US" sz="2750">
                <a:solidFill>
                  <a:srgbClr val="0A81C4"/>
                </a:solidFill>
                <a:latin typeface="Proxima Nova 2"/>
              </a:rPr>
              <a:t>Solicitor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344705" y="5464227"/>
            <a:ext cx="1328630" cy="482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850"/>
              </a:lnSpc>
            </a:pPr>
            <a:r>
              <a:rPr lang="en-US" sz="2750">
                <a:solidFill>
                  <a:srgbClr val="0A81C4"/>
                </a:solidFill>
                <a:latin typeface="Proxima Nova 2"/>
              </a:rPr>
              <a:t>Teacher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242477" y="5464227"/>
            <a:ext cx="1328630" cy="968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2750">
                <a:solidFill>
                  <a:srgbClr val="0A81C4"/>
                </a:solidFill>
                <a:latin typeface="Proxima Nova 2"/>
              </a:rPr>
              <a:t>Police Officer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210642" y="5464227"/>
            <a:ext cx="1328630" cy="482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2750">
                <a:solidFill>
                  <a:srgbClr val="0A81C4"/>
                </a:solidFill>
                <a:latin typeface="Proxima Nova 2"/>
              </a:rPr>
              <a:t>Doctor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839630"/>
            <a:ext cx="1728024" cy="1470391"/>
          </a:xfrm>
          <a:custGeom>
            <a:avLst/>
            <a:gdLst/>
            <a:ahLst/>
            <a:cxnLst/>
            <a:rect r="r" b="b" t="t" l="l"/>
            <a:pathLst>
              <a:path h="1470391" w="1728024">
                <a:moveTo>
                  <a:pt x="0" y="0"/>
                </a:moveTo>
                <a:lnTo>
                  <a:pt x="1728024" y="0"/>
                </a:lnTo>
                <a:lnTo>
                  <a:pt x="1728024" y="1470391"/>
                </a:lnTo>
                <a:lnTo>
                  <a:pt x="0" y="14703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9632991">
            <a:off x="-595832" y="6540190"/>
            <a:ext cx="1821605" cy="1550020"/>
          </a:xfrm>
          <a:custGeom>
            <a:avLst/>
            <a:gdLst/>
            <a:ahLst/>
            <a:cxnLst/>
            <a:rect r="r" b="b" t="t" l="l"/>
            <a:pathLst>
              <a:path h="1550020" w="1821605">
                <a:moveTo>
                  <a:pt x="0" y="0"/>
                </a:moveTo>
                <a:lnTo>
                  <a:pt x="1821605" y="0"/>
                </a:lnTo>
                <a:lnTo>
                  <a:pt x="1821605" y="1550020"/>
                </a:lnTo>
                <a:lnTo>
                  <a:pt x="0" y="1550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368159">
            <a:off x="-532735" y="4566609"/>
            <a:ext cx="1065469" cy="428125"/>
          </a:xfrm>
          <a:custGeom>
            <a:avLst/>
            <a:gdLst/>
            <a:ahLst/>
            <a:cxnLst/>
            <a:rect r="r" b="b" t="t" l="l"/>
            <a:pathLst>
              <a:path h="428125" w="1065469">
                <a:moveTo>
                  <a:pt x="0" y="0"/>
                </a:moveTo>
                <a:lnTo>
                  <a:pt x="1065470" y="0"/>
                </a:lnTo>
                <a:lnTo>
                  <a:pt x="1065470" y="428125"/>
                </a:lnTo>
                <a:lnTo>
                  <a:pt x="0" y="4281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2005345">
            <a:off x="8506378" y="145351"/>
            <a:ext cx="1031404" cy="414437"/>
          </a:xfrm>
          <a:custGeom>
            <a:avLst/>
            <a:gdLst/>
            <a:ahLst/>
            <a:cxnLst/>
            <a:rect r="r" b="b" t="t" l="l"/>
            <a:pathLst>
              <a:path h="414437" w="1031404">
                <a:moveTo>
                  <a:pt x="1031404" y="0"/>
                </a:moveTo>
                <a:lnTo>
                  <a:pt x="0" y="0"/>
                </a:lnTo>
                <a:lnTo>
                  <a:pt x="0" y="414437"/>
                </a:lnTo>
                <a:lnTo>
                  <a:pt x="1031404" y="414437"/>
                </a:lnTo>
                <a:lnTo>
                  <a:pt x="103140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596303">
            <a:off x="7905526" y="2956701"/>
            <a:ext cx="3696147" cy="1968198"/>
          </a:xfrm>
          <a:custGeom>
            <a:avLst/>
            <a:gdLst/>
            <a:ahLst/>
            <a:cxnLst/>
            <a:rect r="r" b="b" t="t" l="l"/>
            <a:pathLst>
              <a:path h="1968198" w="3696147">
                <a:moveTo>
                  <a:pt x="0" y="0"/>
                </a:moveTo>
                <a:lnTo>
                  <a:pt x="3696148" y="0"/>
                </a:lnTo>
                <a:lnTo>
                  <a:pt x="3696148" y="1968199"/>
                </a:lnTo>
                <a:lnTo>
                  <a:pt x="0" y="19681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871918" y="4780671"/>
            <a:ext cx="1763364" cy="1500462"/>
          </a:xfrm>
          <a:custGeom>
            <a:avLst/>
            <a:gdLst/>
            <a:ahLst/>
            <a:cxnLst/>
            <a:rect r="r" b="b" t="t" l="l"/>
            <a:pathLst>
              <a:path h="1500462" w="1763364">
                <a:moveTo>
                  <a:pt x="0" y="0"/>
                </a:moveTo>
                <a:lnTo>
                  <a:pt x="1763364" y="0"/>
                </a:lnTo>
                <a:lnTo>
                  <a:pt x="1763364" y="1500463"/>
                </a:lnTo>
                <a:lnTo>
                  <a:pt x="0" y="15004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82953" y="3117850"/>
            <a:ext cx="7587694" cy="1117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99"/>
              </a:lnSpc>
            </a:pPr>
            <a:r>
              <a:rPr lang="en-US" sz="3999" spc="99">
                <a:solidFill>
                  <a:srgbClr val="0A81C4"/>
                </a:solidFill>
                <a:latin typeface="Proxima Nova 1 Bold"/>
              </a:rPr>
              <a:t>When has your voice helped you or others?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839630"/>
            <a:ext cx="1728024" cy="1470391"/>
          </a:xfrm>
          <a:custGeom>
            <a:avLst/>
            <a:gdLst/>
            <a:ahLst/>
            <a:cxnLst/>
            <a:rect r="r" b="b" t="t" l="l"/>
            <a:pathLst>
              <a:path h="1470391" w="1728024">
                <a:moveTo>
                  <a:pt x="0" y="0"/>
                </a:moveTo>
                <a:lnTo>
                  <a:pt x="1728024" y="0"/>
                </a:lnTo>
                <a:lnTo>
                  <a:pt x="1728024" y="1470391"/>
                </a:lnTo>
                <a:lnTo>
                  <a:pt x="0" y="14703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9632991">
            <a:off x="-595832" y="6540190"/>
            <a:ext cx="1821605" cy="1550020"/>
          </a:xfrm>
          <a:custGeom>
            <a:avLst/>
            <a:gdLst/>
            <a:ahLst/>
            <a:cxnLst/>
            <a:rect r="r" b="b" t="t" l="l"/>
            <a:pathLst>
              <a:path h="1550020" w="1821605">
                <a:moveTo>
                  <a:pt x="0" y="0"/>
                </a:moveTo>
                <a:lnTo>
                  <a:pt x="1821605" y="0"/>
                </a:lnTo>
                <a:lnTo>
                  <a:pt x="1821605" y="1550020"/>
                </a:lnTo>
                <a:lnTo>
                  <a:pt x="0" y="1550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368159">
            <a:off x="-532735" y="4566609"/>
            <a:ext cx="1065469" cy="428125"/>
          </a:xfrm>
          <a:custGeom>
            <a:avLst/>
            <a:gdLst/>
            <a:ahLst/>
            <a:cxnLst/>
            <a:rect r="r" b="b" t="t" l="l"/>
            <a:pathLst>
              <a:path h="428125" w="1065469">
                <a:moveTo>
                  <a:pt x="0" y="0"/>
                </a:moveTo>
                <a:lnTo>
                  <a:pt x="1065470" y="0"/>
                </a:lnTo>
                <a:lnTo>
                  <a:pt x="1065470" y="428125"/>
                </a:lnTo>
                <a:lnTo>
                  <a:pt x="0" y="4281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2005345">
            <a:off x="8506378" y="145351"/>
            <a:ext cx="1031404" cy="414437"/>
          </a:xfrm>
          <a:custGeom>
            <a:avLst/>
            <a:gdLst/>
            <a:ahLst/>
            <a:cxnLst/>
            <a:rect r="r" b="b" t="t" l="l"/>
            <a:pathLst>
              <a:path h="414437" w="1031404">
                <a:moveTo>
                  <a:pt x="1031404" y="0"/>
                </a:moveTo>
                <a:lnTo>
                  <a:pt x="0" y="0"/>
                </a:lnTo>
                <a:lnTo>
                  <a:pt x="0" y="414437"/>
                </a:lnTo>
                <a:lnTo>
                  <a:pt x="1031404" y="414437"/>
                </a:lnTo>
                <a:lnTo>
                  <a:pt x="103140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596303">
            <a:off x="7905526" y="2956701"/>
            <a:ext cx="3696147" cy="1968198"/>
          </a:xfrm>
          <a:custGeom>
            <a:avLst/>
            <a:gdLst/>
            <a:ahLst/>
            <a:cxnLst/>
            <a:rect r="r" b="b" t="t" l="l"/>
            <a:pathLst>
              <a:path h="1968198" w="3696147">
                <a:moveTo>
                  <a:pt x="0" y="0"/>
                </a:moveTo>
                <a:lnTo>
                  <a:pt x="3696148" y="0"/>
                </a:lnTo>
                <a:lnTo>
                  <a:pt x="3696148" y="1968199"/>
                </a:lnTo>
                <a:lnTo>
                  <a:pt x="0" y="19681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871918" y="4780671"/>
            <a:ext cx="1763364" cy="1500462"/>
          </a:xfrm>
          <a:custGeom>
            <a:avLst/>
            <a:gdLst/>
            <a:ahLst/>
            <a:cxnLst/>
            <a:rect r="r" b="b" t="t" l="l"/>
            <a:pathLst>
              <a:path h="1500462" w="1763364">
                <a:moveTo>
                  <a:pt x="0" y="0"/>
                </a:moveTo>
                <a:lnTo>
                  <a:pt x="1763364" y="0"/>
                </a:lnTo>
                <a:lnTo>
                  <a:pt x="1763364" y="1500463"/>
                </a:lnTo>
                <a:lnTo>
                  <a:pt x="0" y="15004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69678" y="2247255"/>
            <a:ext cx="6092362" cy="3310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80085" indent="-340042" lvl="1">
              <a:lnSpc>
                <a:spcPts val="4409"/>
              </a:lnSpc>
              <a:buFont typeface="Arial"/>
              <a:buChar char="•"/>
            </a:pPr>
            <a:r>
              <a:rPr lang="en-US" sz="3150">
                <a:solidFill>
                  <a:srgbClr val="0A81C4"/>
                </a:solidFill>
                <a:latin typeface="Proxima Nova 2"/>
              </a:rPr>
              <a:t>Doing your homework?</a:t>
            </a:r>
          </a:p>
          <a:p>
            <a:pPr algn="just" marL="680085" indent="-340042" lvl="1">
              <a:lnSpc>
                <a:spcPts val="4409"/>
              </a:lnSpc>
              <a:buFont typeface="Arial"/>
              <a:buChar char="•"/>
            </a:pPr>
            <a:r>
              <a:rPr lang="en-US" sz="3150">
                <a:solidFill>
                  <a:srgbClr val="0A81C4"/>
                </a:solidFill>
                <a:latin typeface="Proxima Nova 2"/>
              </a:rPr>
              <a:t>Learning a second language?</a:t>
            </a:r>
          </a:p>
          <a:p>
            <a:pPr algn="just" marL="680085" indent="-340042" lvl="1">
              <a:lnSpc>
                <a:spcPts val="4409"/>
              </a:lnSpc>
              <a:buFont typeface="Arial"/>
              <a:buChar char="•"/>
            </a:pPr>
            <a:r>
              <a:rPr lang="en-US" sz="3150">
                <a:solidFill>
                  <a:srgbClr val="0A81C4"/>
                </a:solidFill>
                <a:latin typeface="Proxima Nova 2"/>
              </a:rPr>
              <a:t>Supporting a friend?</a:t>
            </a:r>
          </a:p>
          <a:p>
            <a:pPr algn="just" marL="680085" indent="-340042" lvl="1">
              <a:lnSpc>
                <a:spcPts val="4409"/>
              </a:lnSpc>
              <a:buFont typeface="Arial"/>
              <a:buChar char="•"/>
            </a:pPr>
            <a:r>
              <a:rPr lang="en-US" sz="3150">
                <a:solidFill>
                  <a:srgbClr val="0A81C4"/>
                </a:solidFill>
                <a:latin typeface="Proxima Nova 2"/>
              </a:rPr>
              <a:t>Acting, singing or playing sports?</a:t>
            </a:r>
          </a:p>
          <a:p>
            <a:pPr algn="just" marL="680085" indent="-340042" lvl="1">
              <a:lnSpc>
                <a:spcPts val="4409"/>
              </a:lnSpc>
              <a:buFont typeface="Arial"/>
              <a:buChar char="•"/>
            </a:pPr>
            <a:r>
              <a:rPr lang="en-US" sz="3150">
                <a:solidFill>
                  <a:srgbClr val="0A81C4"/>
                </a:solidFill>
                <a:latin typeface="Proxima Nova 2"/>
              </a:rPr>
              <a:t>Asking for help?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31520" y="769620"/>
            <a:ext cx="7587694" cy="1117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99"/>
              </a:lnSpc>
            </a:pPr>
            <a:r>
              <a:rPr lang="en-US" sz="3999" spc="99">
                <a:solidFill>
                  <a:srgbClr val="0A81C4"/>
                </a:solidFill>
                <a:latin typeface="Proxima Nova 1 Bold"/>
              </a:rPr>
              <a:t>When has your voice helped you or others?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839630"/>
            <a:ext cx="1728024" cy="1470391"/>
          </a:xfrm>
          <a:custGeom>
            <a:avLst/>
            <a:gdLst/>
            <a:ahLst/>
            <a:cxnLst/>
            <a:rect r="r" b="b" t="t" l="l"/>
            <a:pathLst>
              <a:path h="1470391" w="1728024">
                <a:moveTo>
                  <a:pt x="0" y="0"/>
                </a:moveTo>
                <a:lnTo>
                  <a:pt x="1728024" y="0"/>
                </a:lnTo>
                <a:lnTo>
                  <a:pt x="1728024" y="1470391"/>
                </a:lnTo>
                <a:lnTo>
                  <a:pt x="0" y="14703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9632991">
            <a:off x="-595832" y="6540190"/>
            <a:ext cx="1821605" cy="1550020"/>
          </a:xfrm>
          <a:custGeom>
            <a:avLst/>
            <a:gdLst/>
            <a:ahLst/>
            <a:cxnLst/>
            <a:rect r="r" b="b" t="t" l="l"/>
            <a:pathLst>
              <a:path h="1550020" w="1821605">
                <a:moveTo>
                  <a:pt x="0" y="0"/>
                </a:moveTo>
                <a:lnTo>
                  <a:pt x="1821605" y="0"/>
                </a:lnTo>
                <a:lnTo>
                  <a:pt x="1821605" y="1550020"/>
                </a:lnTo>
                <a:lnTo>
                  <a:pt x="0" y="1550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368159">
            <a:off x="-532735" y="4566609"/>
            <a:ext cx="1065469" cy="428125"/>
          </a:xfrm>
          <a:custGeom>
            <a:avLst/>
            <a:gdLst/>
            <a:ahLst/>
            <a:cxnLst/>
            <a:rect r="r" b="b" t="t" l="l"/>
            <a:pathLst>
              <a:path h="428125" w="1065469">
                <a:moveTo>
                  <a:pt x="0" y="0"/>
                </a:moveTo>
                <a:lnTo>
                  <a:pt x="1065470" y="0"/>
                </a:lnTo>
                <a:lnTo>
                  <a:pt x="1065470" y="428125"/>
                </a:lnTo>
                <a:lnTo>
                  <a:pt x="0" y="4281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2005345">
            <a:off x="8506378" y="145351"/>
            <a:ext cx="1031404" cy="414437"/>
          </a:xfrm>
          <a:custGeom>
            <a:avLst/>
            <a:gdLst/>
            <a:ahLst/>
            <a:cxnLst/>
            <a:rect r="r" b="b" t="t" l="l"/>
            <a:pathLst>
              <a:path h="414437" w="1031404">
                <a:moveTo>
                  <a:pt x="1031404" y="0"/>
                </a:moveTo>
                <a:lnTo>
                  <a:pt x="0" y="0"/>
                </a:lnTo>
                <a:lnTo>
                  <a:pt x="0" y="414437"/>
                </a:lnTo>
                <a:lnTo>
                  <a:pt x="1031404" y="414437"/>
                </a:lnTo>
                <a:lnTo>
                  <a:pt x="103140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596303">
            <a:off x="7905526" y="2956701"/>
            <a:ext cx="3696147" cy="1968198"/>
          </a:xfrm>
          <a:custGeom>
            <a:avLst/>
            <a:gdLst/>
            <a:ahLst/>
            <a:cxnLst/>
            <a:rect r="r" b="b" t="t" l="l"/>
            <a:pathLst>
              <a:path h="1968198" w="3696147">
                <a:moveTo>
                  <a:pt x="0" y="0"/>
                </a:moveTo>
                <a:lnTo>
                  <a:pt x="3696148" y="0"/>
                </a:lnTo>
                <a:lnTo>
                  <a:pt x="3696148" y="1968199"/>
                </a:lnTo>
                <a:lnTo>
                  <a:pt x="0" y="19681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871918" y="4780671"/>
            <a:ext cx="1763364" cy="1500462"/>
          </a:xfrm>
          <a:custGeom>
            <a:avLst/>
            <a:gdLst/>
            <a:ahLst/>
            <a:cxnLst/>
            <a:rect r="r" b="b" t="t" l="l"/>
            <a:pathLst>
              <a:path h="1500462" w="1763364">
                <a:moveTo>
                  <a:pt x="0" y="0"/>
                </a:moveTo>
                <a:lnTo>
                  <a:pt x="1763364" y="0"/>
                </a:lnTo>
                <a:lnTo>
                  <a:pt x="1763364" y="1500463"/>
                </a:lnTo>
                <a:lnTo>
                  <a:pt x="0" y="15004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26775" y="3636036"/>
            <a:ext cx="7368840" cy="2205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80085" indent="-340042" lvl="1">
              <a:lnSpc>
                <a:spcPts val="4409"/>
              </a:lnSpc>
              <a:buFont typeface="Arial"/>
              <a:buChar char="•"/>
            </a:pPr>
            <a:r>
              <a:rPr lang="en-US" sz="3150">
                <a:solidFill>
                  <a:srgbClr val="0A81C4"/>
                </a:solidFill>
                <a:latin typeface="Proxima Nova 2"/>
              </a:rPr>
              <a:t>Think positively</a:t>
            </a:r>
          </a:p>
          <a:p>
            <a:pPr marL="680085" indent="-340042" lvl="1">
              <a:lnSpc>
                <a:spcPts val="4409"/>
              </a:lnSpc>
              <a:buFont typeface="Arial"/>
              <a:buChar char="•"/>
            </a:pPr>
            <a:r>
              <a:rPr lang="en-US" sz="3150">
                <a:solidFill>
                  <a:srgbClr val="0A81C4"/>
                </a:solidFill>
                <a:latin typeface="Proxima Nova 2"/>
              </a:rPr>
              <a:t>Practice speaking in front of a parent, sibling or friend</a:t>
            </a:r>
          </a:p>
          <a:p>
            <a:pPr marL="680085" indent="-340042" lvl="1">
              <a:lnSpc>
                <a:spcPts val="4409"/>
              </a:lnSpc>
              <a:buFont typeface="Arial"/>
              <a:buChar char="•"/>
            </a:pPr>
            <a:r>
              <a:rPr lang="en-US" sz="3150">
                <a:solidFill>
                  <a:srgbClr val="0A81C4"/>
                </a:solidFill>
                <a:latin typeface="Proxima Nova 2"/>
              </a:rPr>
              <a:t>Play games that require speaking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31520" y="769620"/>
            <a:ext cx="7587694" cy="1117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99"/>
              </a:lnSpc>
            </a:pPr>
            <a:r>
              <a:rPr lang="en-US" sz="3999" spc="99">
                <a:solidFill>
                  <a:srgbClr val="0A81C4"/>
                </a:solidFill>
                <a:latin typeface="Proxima Nova 1 Bold"/>
              </a:rPr>
              <a:t>But I’m very shy. I don’t like talking.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31520" y="2274498"/>
            <a:ext cx="7368840" cy="1101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>
                <a:solidFill>
                  <a:srgbClr val="0A81C4"/>
                </a:solidFill>
                <a:latin typeface="Proxima Nova 2"/>
              </a:rPr>
              <a:t>How can we become more confident in using our voices?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839630"/>
            <a:ext cx="1728024" cy="1470391"/>
          </a:xfrm>
          <a:custGeom>
            <a:avLst/>
            <a:gdLst/>
            <a:ahLst/>
            <a:cxnLst/>
            <a:rect r="r" b="b" t="t" l="l"/>
            <a:pathLst>
              <a:path h="1470391" w="1728024">
                <a:moveTo>
                  <a:pt x="0" y="0"/>
                </a:moveTo>
                <a:lnTo>
                  <a:pt x="1728024" y="0"/>
                </a:lnTo>
                <a:lnTo>
                  <a:pt x="1728024" y="1470391"/>
                </a:lnTo>
                <a:lnTo>
                  <a:pt x="0" y="14703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9632991">
            <a:off x="-910802" y="6736571"/>
            <a:ext cx="1821605" cy="1550020"/>
          </a:xfrm>
          <a:custGeom>
            <a:avLst/>
            <a:gdLst/>
            <a:ahLst/>
            <a:cxnLst/>
            <a:rect r="r" b="b" t="t" l="l"/>
            <a:pathLst>
              <a:path h="1550020" w="1821605">
                <a:moveTo>
                  <a:pt x="0" y="0"/>
                </a:moveTo>
                <a:lnTo>
                  <a:pt x="1821604" y="0"/>
                </a:lnTo>
                <a:lnTo>
                  <a:pt x="1821604" y="1550020"/>
                </a:lnTo>
                <a:lnTo>
                  <a:pt x="0" y="1550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368159">
            <a:off x="-532735" y="4566609"/>
            <a:ext cx="1065469" cy="428125"/>
          </a:xfrm>
          <a:custGeom>
            <a:avLst/>
            <a:gdLst/>
            <a:ahLst/>
            <a:cxnLst/>
            <a:rect r="r" b="b" t="t" l="l"/>
            <a:pathLst>
              <a:path h="428125" w="1065469">
                <a:moveTo>
                  <a:pt x="0" y="0"/>
                </a:moveTo>
                <a:lnTo>
                  <a:pt x="1065470" y="0"/>
                </a:lnTo>
                <a:lnTo>
                  <a:pt x="1065470" y="428125"/>
                </a:lnTo>
                <a:lnTo>
                  <a:pt x="0" y="4281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2005345">
            <a:off x="8506378" y="145351"/>
            <a:ext cx="1031404" cy="414437"/>
          </a:xfrm>
          <a:custGeom>
            <a:avLst/>
            <a:gdLst/>
            <a:ahLst/>
            <a:cxnLst/>
            <a:rect r="r" b="b" t="t" l="l"/>
            <a:pathLst>
              <a:path h="414437" w="1031404">
                <a:moveTo>
                  <a:pt x="1031404" y="0"/>
                </a:moveTo>
                <a:lnTo>
                  <a:pt x="0" y="0"/>
                </a:lnTo>
                <a:lnTo>
                  <a:pt x="0" y="414437"/>
                </a:lnTo>
                <a:lnTo>
                  <a:pt x="1031404" y="414437"/>
                </a:lnTo>
                <a:lnTo>
                  <a:pt x="103140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732823" y="1661961"/>
            <a:ext cx="5323202" cy="5194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0A81C4"/>
                </a:solidFill>
                <a:latin typeface="Proxima Nova 2"/>
              </a:rPr>
              <a:t>Another way you can boost your confidence is by considering your strengths and achievements. What qualities could you have?</a:t>
            </a:r>
          </a:p>
          <a:p>
            <a:pPr>
              <a:lnSpc>
                <a:spcPts val="2940"/>
              </a:lnSpc>
            </a:pPr>
          </a:p>
          <a:p>
            <a:pPr>
              <a:lnSpc>
                <a:spcPts val="2940"/>
              </a:lnSpc>
            </a:pPr>
            <a:r>
              <a:rPr lang="en-US" sz="2100">
                <a:solidFill>
                  <a:srgbClr val="0A81C4"/>
                </a:solidFill>
                <a:latin typeface="Proxima Nova 2"/>
              </a:rPr>
              <a:t>•Academic</a:t>
            </a:r>
          </a:p>
          <a:p>
            <a:pPr>
              <a:lnSpc>
                <a:spcPts val="2940"/>
              </a:lnSpc>
            </a:pPr>
            <a:r>
              <a:rPr lang="en-US" sz="2100">
                <a:solidFill>
                  <a:srgbClr val="0A81C4"/>
                </a:solidFill>
                <a:latin typeface="Proxima Nova 2"/>
              </a:rPr>
              <a:t>•Sports and Hobbies </a:t>
            </a:r>
          </a:p>
          <a:p>
            <a:pPr>
              <a:lnSpc>
                <a:spcPts val="2940"/>
              </a:lnSpc>
            </a:pPr>
            <a:r>
              <a:rPr lang="en-US" sz="2100">
                <a:solidFill>
                  <a:srgbClr val="0A81C4"/>
                </a:solidFill>
                <a:latin typeface="Proxima Nova 2"/>
              </a:rPr>
              <a:t>•Personality Traits</a:t>
            </a:r>
          </a:p>
          <a:p>
            <a:pPr>
              <a:lnSpc>
                <a:spcPts val="2940"/>
              </a:lnSpc>
            </a:pPr>
            <a:r>
              <a:rPr lang="en-US" sz="2100">
                <a:solidFill>
                  <a:srgbClr val="0A81C4"/>
                </a:solidFill>
                <a:latin typeface="Proxima Nova 2"/>
              </a:rPr>
              <a:t>•Achievements</a:t>
            </a:r>
          </a:p>
          <a:p>
            <a:pPr>
              <a:lnSpc>
                <a:spcPts val="2940"/>
              </a:lnSpc>
            </a:pPr>
            <a:r>
              <a:rPr lang="en-US" sz="2100">
                <a:solidFill>
                  <a:srgbClr val="0A81C4"/>
                </a:solidFill>
                <a:latin typeface="Proxima Nova 2"/>
              </a:rPr>
              <a:t>•Specialist Knowledge</a:t>
            </a:r>
          </a:p>
          <a:p>
            <a:pPr>
              <a:lnSpc>
                <a:spcPts val="2940"/>
              </a:lnSpc>
            </a:pPr>
          </a:p>
          <a:p>
            <a:pPr>
              <a:lnSpc>
                <a:spcPts val="2940"/>
              </a:lnSpc>
            </a:pPr>
            <a:r>
              <a:rPr lang="en-US" sz="2100">
                <a:solidFill>
                  <a:srgbClr val="0A81C4"/>
                </a:solidFill>
                <a:latin typeface="Proxima Nova 2"/>
              </a:rPr>
              <a:t>Make a list to help you identify as many qualities as you can. Refer to it whenever you need reminded how awesome you are!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6214788" y="1929721"/>
            <a:ext cx="2987308" cy="3956699"/>
          </a:xfrm>
          <a:custGeom>
            <a:avLst/>
            <a:gdLst/>
            <a:ahLst/>
            <a:cxnLst/>
            <a:rect r="r" b="b" t="t" l="l"/>
            <a:pathLst>
              <a:path h="3956699" w="2987308">
                <a:moveTo>
                  <a:pt x="0" y="0"/>
                </a:moveTo>
                <a:lnTo>
                  <a:pt x="2987308" y="0"/>
                </a:lnTo>
                <a:lnTo>
                  <a:pt x="2987308" y="3956699"/>
                </a:lnTo>
                <a:lnTo>
                  <a:pt x="0" y="39566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731520" y="769620"/>
            <a:ext cx="7587694" cy="565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99"/>
              </a:lnSpc>
            </a:pPr>
            <a:r>
              <a:rPr lang="en-US" sz="3999" spc="99">
                <a:solidFill>
                  <a:srgbClr val="0A81C4"/>
                </a:solidFill>
                <a:latin typeface="Proxima Nova 1 Bold"/>
              </a:rPr>
              <a:t>Embrace your qualities!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DAFudIllwkA</dc:identifier>
  <dcterms:modified xsi:type="dcterms:W3CDTF">2011-08-01T06:04:30Z</dcterms:modified>
  <cp:revision>1</cp:revision>
  <dc:title>Pupil Voice Week - Primary Assembly</dc:title>
</cp:coreProperties>
</file>