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3" r:id="rId7"/>
    <p:sldId id="270" r:id="rId8"/>
    <p:sldId id="260" r:id="rId9"/>
    <p:sldId id="271" r:id="rId10"/>
    <p:sldId id="261" r:id="rId11"/>
    <p:sldId id="262" r:id="rId12"/>
    <p:sldId id="267" r:id="rId13"/>
    <p:sldId id="266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CD03-55E7-7246-B233-866EDE615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0786A-598A-E040-9D48-A815FFB63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A9433-4386-3446-8C6C-22672CDA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4742-29F4-C246-8583-3668A87A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1BAC0-4EB4-A040-BA6F-93279B9E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0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F04C-6587-A647-B421-2E952FB9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1C291-B3EB-9147-B79B-77E8B5456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91715-5CD1-824F-B897-D462609C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CA5B-9F5A-214C-AA88-7A4151AC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B1B8A-EE88-3841-8246-0A3E5544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1D8B0-8EB8-4040-BEB4-FEF9B7D1C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70139-E28A-314E-A4A0-B367B2813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C33B4-5FF9-9540-8B49-6CDA5821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AFE6D-3501-2D48-9BAE-499BBA9F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163C-FC83-4344-A275-D3F37499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7682-3A58-D241-83CE-878C543C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E244-A410-5B4E-A7E8-C34DE5BD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3135D-85B7-854C-9E6F-1555CF25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D763-C760-044C-8F82-1ACA7845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4873-E41E-8341-8E5D-792CCB18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65EE-A417-1343-8F8A-D0E556F8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86CD7-E8DA-3F48-9FFE-C3C51BC62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2943A-4F7E-D549-970E-55701E61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11D7-44A2-FF45-B1FB-73C9FF4A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FA0B-E320-3F4F-B964-24F2248A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8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A6FE-2BDA-014C-830A-AFE1F148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33C5-FD4A-4446-910A-BFB3D47B7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D2548-0CE5-0746-A19D-FA9394D14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B9292-1A67-5044-8D24-0158AACE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7B7BE-1BF3-D744-AE67-0A45E74C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DDD48-F576-9346-8D36-CAC21995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57DC-0103-9D44-8A46-2F3CD809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FE71A-114D-6840-AD91-0E25EF7B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832B8-8026-A946-8EFC-80EB5502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970B9-C7F4-F24F-BE2F-E5F31189D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8FC9A-910B-5340-A93F-8982EE159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EA9DE-86CB-B340-A7B1-2249B22A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1313A-6C3C-D343-BBC7-36EB80C2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E0A93-291C-7D44-AFDC-462CBE4C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5F60-32DA-0846-B33F-1C0C903D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85330-26D3-E64D-A175-CBD07AE3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30AC0-594E-4C4D-8569-70A69897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0BD7D-69DA-7F4A-BB82-F86BA987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4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B33EB-C540-3F45-8E08-809A73B4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39BAE-6877-4943-9FA9-8FCB1595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BDCAF-189B-994D-B67B-78543BFF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2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9B1C-2B7C-184E-99CB-0218BF79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EE817-894B-0243-A559-ED6FBA7F3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0D781-E4E2-1A47-B15A-5BE8CC2F9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37C5C-8FD3-3A4F-987E-23EB997F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48AC8-4066-9047-80E0-449688E4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D67D2-49EA-9B4A-A3E8-693C5FF3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8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79D1-EFCC-3947-864F-7B590690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CFB3D-3C07-3943-B0AA-E90FEFF21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CCEDF-8384-0143-AA6E-70275906B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DEF04-9EE6-8249-ACFD-6AE729FE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1E3EF-6D1C-4342-BDF0-274366C7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9C7B5-00A7-3246-85E8-653E1AA2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BE74C-2B34-2343-AF98-B017DC07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6FC04-8B10-5543-9D53-C8A238353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5F35A-8786-2D47-8612-0E244A2EB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EDBD9-DD27-4F4D-B1A5-3B637ABA57F0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FB7B5-979E-984D-A714-786CD4FAF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1BDBE-38C0-6A42-AED6-26AD3828E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9B22-BA41-9149-B99E-A603FCE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4093B79-2FC7-084E-83F1-6EF5C9A3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21" y="492661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Our Voice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0DC40-C046-8044-8B5B-5BB145F2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74" y="2757535"/>
            <a:ext cx="8951495" cy="1539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86F1-A96D-5D4A-8439-11C4D3815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C5AACB-F582-C24D-B1B2-06E50C33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6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0047A-ABD4-9D47-AE6B-BA503036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467" y="1597087"/>
            <a:ext cx="782106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what can we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1D2F6-3F56-554E-AEAC-3E0C85D8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901A6-70C5-FB4A-800C-BB4100D32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2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67E6-DA61-AD40-8BC4-EB24B2A8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97" y="2479876"/>
            <a:ext cx="10515600" cy="1133475"/>
          </a:xfrm>
        </p:spPr>
        <p:txBody>
          <a:bodyPr/>
          <a:lstStyle/>
          <a:p>
            <a:r>
              <a:rPr lang="en-US" dirty="0"/>
              <a:t>Together we can use </a:t>
            </a:r>
            <a:r>
              <a:rPr lang="en-US" b="1" dirty="0"/>
              <a:t>OUR VOICE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C5E4C-3E7E-9844-807E-9B6D55B6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2F7E0-D7CF-6740-B207-E460C8B5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6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C9D8-11DD-CC4F-82B7-A57DD45C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/>
              <a:t>What do all these people have in common?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2AF21-E3A3-4C40-9B1A-4FD030D9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" y="1565783"/>
            <a:ext cx="2685705" cy="2685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61A68A-18A3-344B-9C77-7686263F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518" y="2367487"/>
            <a:ext cx="2685705" cy="1884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A38408-A971-2240-AFB9-29C4E1541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957526"/>
            <a:ext cx="2637795" cy="3293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90DB12-1FA8-134E-B56B-71CDE29C7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662" y="2747493"/>
            <a:ext cx="2685706" cy="150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CA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058F217-59F8-114E-8794-6EC697497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BB851F-1210-D848-9112-B03D32C4F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0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5FCAC-C1B1-F443-A762-CBEA8371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21" y="2399447"/>
            <a:ext cx="6603958" cy="20591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our school if we see people being discriminated against or made to feel unhappy what things can we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15963-C3A7-924E-B1D3-BE6E33FF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531A4-114A-024A-B906-5BF264B2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427E83-8A42-9248-B4CE-FB0A8BFD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Practical things you can do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48A58A-6742-0D40-B669-C1AF92AB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93835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Tell a trusted adult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Let the perpetrator know that it is unkind and they should stop doing it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Offer support to the person being discriminated against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Take a stand as a group against discrimination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Talk with the person being discriminated against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Don’t join in or watch it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Keep calm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Try and get the person away from the scenario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EF32F-693F-6A4D-85F7-60BB7FACF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8377A-BD04-464B-8C4F-EE53034CC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2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F51FC-1C2B-A245-A48A-7C034BBE9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49" y="643466"/>
            <a:ext cx="7791702" cy="557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097B51-561B-CD47-9B40-C97FA5171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B7FAE-7EFE-CD44-8394-96CA4652D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2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160D9-773E-D646-A861-BF7DDDC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77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50% of bullying happens in school.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1517F-29B9-0D48-BE8F-0736B95A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551" y="55475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Diana Award,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37D3F-D611-6440-BCF6-7EC99E46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134B2-2942-8947-848B-D5769E4DD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160D9-773E-D646-A861-BF7DDDC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b="1" dirty="0">
                <a:solidFill>
                  <a:srgbClr val="92D050"/>
                </a:solidFill>
              </a:rPr>
              <a:t>63</a:t>
            </a:r>
            <a:r>
              <a:rPr lang="en-US" sz="51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% </a:t>
            </a:r>
            <a:r>
              <a:rPr lang="en-US" sz="5100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of bullying happens in school.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1517F-29B9-0D48-BE8F-0736B95A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551" y="5333338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Diana Award,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815B5-8770-D044-8A8A-38C6DD91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DC9A19-44D5-D240-BB32-3883CBDB5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6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160D9-773E-D646-A861-BF7DDDC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58" y="1133923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30% of young people with a disorder were bullied in the past year.</a:t>
            </a: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1517F-29B9-0D48-BE8F-0736B95A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758" y="557022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NHS Digital, 2018</a:t>
            </a:r>
            <a:endParaRPr lang="en-US" sz="1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924A5-A3BC-424E-A402-E3A288ED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7E808-53CB-CB4D-AE63-E93E68F39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5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160D9-773E-D646-A861-BF7DDDC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59.1% of young people with a disorder were bullied in the past year.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1517F-29B9-0D48-BE8F-0736B95A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484" y="5490440"/>
            <a:ext cx="10468954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NHS Digital,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41042-83F4-8C43-A05F-0E862787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AF06D8-B593-F240-8DE5-442025683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1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160D9-773E-D646-A861-BF7DDDC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13" y="573845"/>
            <a:ext cx="10970174" cy="37601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Last year, 7000 </a:t>
            </a:r>
            <a:r>
              <a:rPr lang="en-US" sz="5100" dirty="0">
                <a:solidFill>
                  <a:srgbClr val="FFFFFF"/>
                </a:solidFill>
              </a:rPr>
              <a:t>pupils were excluded for racism in the UK. </a:t>
            </a: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1517F-29B9-0D48-BE8F-0736B95A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5612" y="5570220"/>
            <a:ext cx="3260775" cy="462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Department for Education,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75F28-4DE9-2C46-8F4B-2EB88378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046C8-5FE5-9B4A-8ABC-6FE215E86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0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160D9-773E-D646-A861-BF7DDDC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Last year, 4,590 pupils were excluded for racism in the UK.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1517F-29B9-0D48-BE8F-0736B95A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Department for Education,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4C927-180A-F945-8444-802B1C1D8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C48702-9926-7A42-98D8-7A158844E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2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160D9-773E-D646-A861-BF7DDDC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48" y="1060505"/>
            <a:ext cx="10506501" cy="27481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100" dirty="0">
                <a:solidFill>
                  <a:srgbClr val="FFFFFF"/>
                </a:solidFill>
              </a:rPr>
              <a:t>2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5% of young people think pressure to fit in and to look a certain way stops children having a good childhood.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1517F-29B9-0D48-BE8F-0736B95A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5101" y="5570220"/>
            <a:ext cx="2641797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Action for Children,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04936-FB19-FC4A-8C8C-C3E05E36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A1A82-6493-8B40-9180-595D0EEEF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3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160D9-773E-D646-A861-BF7DDDC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48" y="1060505"/>
            <a:ext cx="10506501" cy="27481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100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55% of young people think pressure to fit in and to look a certain way stops children having a good childhood.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1517F-29B9-0D48-BE8F-0736B95A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5101" y="5570220"/>
            <a:ext cx="2641797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Action for Children,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E1214-47F1-6A45-890B-FBE8556A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343" y="6241579"/>
            <a:ext cx="2747210" cy="4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966A28-536D-EF49-A2A9-5F12FCD64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7" y="6241579"/>
            <a:ext cx="1913021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261</Words>
  <Application>Microsoft Macintosh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Our Voice</vt:lpstr>
      <vt:lpstr>50% of bullying happens in school.</vt:lpstr>
      <vt:lpstr>63% of bullying happens in school.</vt:lpstr>
      <vt:lpstr>30% of young people with a disorder were bullied in the past year.</vt:lpstr>
      <vt:lpstr>59.1% of young people with a disorder were bullied in the past year.</vt:lpstr>
      <vt:lpstr>Last year, 7000 pupils were excluded for racism in the UK. </vt:lpstr>
      <vt:lpstr>Last year, 4,590 pupils were excluded for racism in the UK. </vt:lpstr>
      <vt:lpstr>25% of young people think pressure to fit in and to look a certain way stops children having a good childhood. </vt:lpstr>
      <vt:lpstr>55% of young people think pressure to fit in and to look a certain way stops children having a good childhood. </vt:lpstr>
      <vt:lpstr>But what can we do?</vt:lpstr>
      <vt:lpstr>Together we can use OUR VOICE</vt:lpstr>
      <vt:lpstr>What do all these people have in common? </vt:lpstr>
      <vt:lpstr>In our school if we see people being discriminated against or made to feel unhappy what things can we do?</vt:lpstr>
      <vt:lpstr>Practical things you can 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Voice</dc:title>
  <dc:creator>Joscelyn Comstive</dc:creator>
  <cp:lastModifiedBy>Joscelyn Comstive</cp:lastModifiedBy>
  <cp:revision>2</cp:revision>
  <dcterms:created xsi:type="dcterms:W3CDTF">2019-08-22T13:27:52Z</dcterms:created>
  <dcterms:modified xsi:type="dcterms:W3CDTF">2019-08-22T13:33:44Z</dcterms:modified>
</cp:coreProperties>
</file>