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9"/>
    <p:restoredTop sz="94694"/>
  </p:normalViewPr>
  <p:slideViewPr>
    <p:cSldViewPr snapToGrid="0" snapToObjects="1">
      <p:cViewPr varScale="1">
        <p:scale>
          <a:sx n="99" d="100"/>
          <a:sy n="99" d="100"/>
        </p:scale>
        <p:origin x="176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97836-2665-B643-8E53-6D857D5BD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A83922-9ADC-A640-839D-049B031F0D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265C6-960A-CD43-926D-564089942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38914-EB56-D345-A423-BC4FC7BF706F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D8838-3C16-9147-84D6-743FF68A8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19012-59C7-5445-AE7C-8302EDAA0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78F-7257-D84D-963F-4DF32319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24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A6DE6-9CCA-8043-BB7E-48DF8D051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BD1EC6-8755-4C48-8F50-7B1AB56918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CFDC0-5CFF-9344-85E8-6320C66C0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38914-EB56-D345-A423-BC4FC7BF706F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B8579-28CB-4E4F-A49D-4C7968470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FDCD2-0B4E-B141-ACBB-5B621D45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78F-7257-D84D-963F-4DF32319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80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2A2467-9E4A-6D43-A9F5-A90289852E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27D1C-9101-514F-BA9B-AC75C89DE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A4911-22AF-1C4E-8D81-D9BC3ABAA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38914-EB56-D345-A423-BC4FC7BF706F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894A2-539F-C241-9FBB-FA9C8D758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B3193-CD54-F54F-AC8A-C6E0DF71B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78F-7257-D84D-963F-4DF32319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84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C1891-04D4-3842-B4D1-250EC8E91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4C17F-4B16-5C4D-9EEE-6813CF8D4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F8568-BEFA-DC4C-AEF5-390CDE54E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38914-EB56-D345-A423-BC4FC7BF706F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A5CAB-C736-4E46-A2C9-304B1AC2F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BEF11-ACD6-1C44-911C-94DCFD37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78F-7257-D84D-963F-4DF32319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56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92AF6-8A24-3546-B3DA-3E0D17EBD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E018C-8151-BB4F-BEAF-8A645DBE3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C55B9-78BD-EE4F-9DC8-B9E990CFC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38914-EB56-D345-A423-BC4FC7BF706F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9D41C-449E-CA4E-8147-A2E4612B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A5954-F083-5A41-9A0D-FEA859AA5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78F-7257-D84D-963F-4DF32319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76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A8D6A-0BAE-974D-AAEA-192130DC4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48018-4528-6241-ABF9-A3F0DDDF5F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FB0F13-2A7C-0D4A-8B62-A67269833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4F541-C47B-4445-B32D-119BAC966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38914-EB56-D345-A423-BC4FC7BF706F}" type="datetimeFigureOut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99434-4BF1-2546-87C7-764DAE40E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B0A83F-7598-F74B-A477-679BA2EF8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78F-7257-D84D-963F-4DF32319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69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49E7-F022-4045-8D0A-C9DD1131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9E5C-4851-B644-A41F-68D38DA29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D586E-FD75-AA49-9CA2-A2D9F23C0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C1106-4553-C140-915D-BA3E83B95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8CC75-8894-6140-8E67-E718935218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251BD3-E0A6-7843-8D61-7B261A5C5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38914-EB56-D345-A423-BC4FC7BF706F}" type="datetimeFigureOut">
              <a:rPr lang="en-US" smtClean="0"/>
              <a:t>8/22/19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01189-8DEC-8341-9E7E-44D7AC3EC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073AA3-E5FA-2B43-B3F3-D761B267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78F-7257-D84D-963F-4DF32319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09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A5597-76F1-3049-9C4E-5643E971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77A7C8-405D-2A43-9B0A-47BFBA71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38914-EB56-D345-A423-BC4FC7BF706F}" type="datetimeFigureOut">
              <a:rPr lang="en-US" smtClean="0"/>
              <a:t>8/22/19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FA3C2E-FC0A-ED4F-817A-61FE0A6B4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B1D88-3308-FE48-B7D5-DE056378F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78F-7257-D84D-963F-4DF32319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2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3C993-3436-A44F-AEC8-1156A05D2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38914-EB56-D345-A423-BC4FC7BF706F}" type="datetimeFigureOut">
              <a:rPr lang="en-US" smtClean="0"/>
              <a:t>8/22/19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1D0E37-14A2-8E4B-A8B5-5BE3239D0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A1F6C-99DF-304A-9A62-A4A66909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78F-7257-D84D-963F-4DF32319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69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2D2BB-9EB1-C549-9F49-4CE3BE5D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B5E5E-6CAD-5D4C-93F8-656A5435F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ACB4CF-3381-2E42-B989-C8A9EA84B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53FE7-8290-F342-A574-FF34AD2A9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38914-EB56-D345-A423-BC4FC7BF706F}" type="datetimeFigureOut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E522C-E03B-5540-9F6F-42BB24AEA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1E355-09A6-2040-B522-F08E2DBA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78F-7257-D84D-963F-4DF32319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56BD8-B266-244B-9749-DECB4035F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7B616B-4D89-FF45-9BEB-A9D26EA0A8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1830BC-9625-0147-9D8D-3776ECB28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BF389-BCC1-DC40-9394-CBB51E6B4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38914-EB56-D345-A423-BC4FC7BF706F}" type="datetimeFigureOut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194F5-2C26-0745-88CA-CBADC2D24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9B0A9-E22F-8D48-A19B-278CF7D8A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2D78F-7257-D84D-963F-4DF32319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93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15EAA1-ABB7-A743-B5F9-0942F8D2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0705A-1917-FD4B-BDCA-5F2745B49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79B84-C93C-744F-B8E4-FAA25D5855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38914-EB56-D345-A423-BC4FC7BF706F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04F82-E659-CD4E-A0BF-AABB3F5D69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48C6A-ABB9-C04C-A1F4-A2A1FB814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2D78F-7257-D84D-963F-4DF32319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s://www.youtube.com/watch?v=HzeekxtyFOY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4093B79-2FC7-084E-83F1-6EF5C9A3D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621" y="492661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Our Voice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0DC40-C046-8044-8B5B-5BB145F2B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74" y="2757535"/>
            <a:ext cx="8951495" cy="15391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86F1-A96D-5D4A-8439-11C4D3815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343" y="6241579"/>
            <a:ext cx="2747210" cy="4723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C5AACB-F582-C24D-B1B2-06E50C33E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47" y="6241579"/>
            <a:ext cx="1913021" cy="5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2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53D46D-696C-DC40-A783-CB6542A95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9959" b="577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F9946-3174-314A-94B4-C097B9863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76909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Our voice is powerful and it’s important that we use 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4A9213-F045-EA46-93F3-31214E636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47" y="6241579"/>
            <a:ext cx="1913021" cy="529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3549C-2C72-084C-B176-8A271250B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343" y="6241579"/>
            <a:ext cx="2747210" cy="47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42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63972-B048-DF4F-A005-5570907B1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2D89AE-0E71-4C46-8D5A-C683945F0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Sometimes it’s easy to use our voice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302193-29B5-B24A-B913-2D660F912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47" y="6241579"/>
            <a:ext cx="1913021" cy="529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2ECD90-2E01-6B41-8B32-7D80F293A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343" y="6241579"/>
            <a:ext cx="2747210" cy="47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36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DEDD8E-DD77-D447-B99C-9D96C77692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8481" r="5298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EFFABC-87A6-494B-967B-7120A6515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Sometimes it can be hard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C8505A-E69A-8C46-B9E3-09AFAB4BD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47" y="6241579"/>
            <a:ext cx="1913021" cy="529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943E56-8EBA-DA4A-8BA9-F3434905F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343" y="6241579"/>
            <a:ext cx="2747210" cy="47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96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F5452-47CC-6141-899A-BD7AAB181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648" y="1957588"/>
            <a:ext cx="10515600" cy="249480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Jokerman" panose="020F0502020204030204" pitchFamily="34" charset="0"/>
                <a:cs typeface="Jokerman" panose="020F0502020204030204" pitchFamily="34" charset="0"/>
              </a:rPr>
              <a:t>Strive to be proud of how you use</a:t>
            </a:r>
            <a:br>
              <a:rPr lang="en-US" dirty="0">
                <a:latin typeface="Jokerman" panose="020F0502020204030204" pitchFamily="34" charset="0"/>
                <a:cs typeface="Jokerman" panose="020F0502020204030204" pitchFamily="34" charset="0"/>
              </a:rPr>
            </a:br>
            <a:br>
              <a:rPr lang="en-US" dirty="0">
                <a:latin typeface="Jokerman" panose="020F0502020204030204" pitchFamily="34" charset="0"/>
                <a:cs typeface="Jokerman" panose="020F0502020204030204" pitchFamily="34" charset="0"/>
              </a:rPr>
            </a:br>
            <a:r>
              <a:rPr lang="en-US" dirty="0">
                <a:latin typeface="Jokerman" panose="020F0502020204030204" pitchFamily="34" charset="0"/>
                <a:cs typeface="Jokerman" panose="020F0502020204030204" pitchFamily="34" charset="0"/>
              </a:rPr>
              <a:t> your voice each day 😊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3FD9F-F4A2-AD43-B052-6516CEE82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47" y="6241579"/>
            <a:ext cx="1913021" cy="5299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EC0B8D-F56E-4644-9281-AAC358A89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343" y="6241579"/>
            <a:ext cx="2747210" cy="47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33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5F5E0F-4D9A-5A40-A162-1323FCE2A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Greta Thunberg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98E3E-3C61-CF46-9943-5D66A9B41BAB}"/>
              </a:ext>
            </a:extLst>
          </p:cNvPr>
          <p:cNvSpPr txBox="1"/>
          <p:nvPr/>
        </p:nvSpPr>
        <p:spPr>
          <a:xfrm>
            <a:off x="3390900" y="5703888"/>
            <a:ext cx="499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https://www.youtube.com/watch?v=HzeekxtyFOY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1ADA0-62C5-9849-8991-44A4A49BB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0" y="1690688"/>
            <a:ext cx="5448300" cy="363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31DE1D-21A7-2046-B113-D3ED6660D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47" y="6241579"/>
            <a:ext cx="1913021" cy="529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61B2E8-6FC0-FC47-A2E0-E27A6895A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2343" y="6241579"/>
            <a:ext cx="2747210" cy="47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66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5B7398-EF20-B641-950D-A99180186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47" y="6241579"/>
            <a:ext cx="1913021" cy="5299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673D7B-C4E8-E447-936D-249C6280D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343" y="6241579"/>
            <a:ext cx="2747210" cy="472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045238-702D-954E-B52A-0409FA7B7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0" y="508000"/>
            <a:ext cx="58420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54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48</Words>
  <Application>Microsoft Macintosh PowerPoint</Application>
  <PresentationFormat>Widescreen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Jokerman</vt:lpstr>
      <vt:lpstr>Office Theme</vt:lpstr>
      <vt:lpstr>Our Voice</vt:lpstr>
      <vt:lpstr>Our voice is powerful and it’s important that we use it</vt:lpstr>
      <vt:lpstr>Sometimes it’s easy to use our voice </vt:lpstr>
      <vt:lpstr>Sometimes it can be hard </vt:lpstr>
      <vt:lpstr>Strive to be proud of how you use   your voice each day 😊</vt:lpstr>
      <vt:lpstr>Greta Thunberg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Voice</dc:title>
  <dc:creator>Joscelyn Comstive</dc:creator>
  <cp:lastModifiedBy>Joscelyn Comstive</cp:lastModifiedBy>
  <cp:revision>2</cp:revision>
  <dcterms:created xsi:type="dcterms:W3CDTF">2019-08-22T14:33:10Z</dcterms:created>
  <dcterms:modified xsi:type="dcterms:W3CDTF">2019-08-22T14:47:50Z</dcterms:modified>
</cp:coreProperties>
</file>