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4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7"/>
    <p:restoredTop sz="94686"/>
  </p:normalViewPr>
  <p:slideViewPr>
    <p:cSldViewPr snapToGrid="0" snapToObjects="1">
      <p:cViewPr varScale="1">
        <p:scale>
          <a:sx n="115" d="100"/>
          <a:sy n="115" d="100"/>
        </p:scale>
        <p:origin x="240" y="7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viewProps" Target="viewProps.xml"/><Relationship Id="rId12" Type="http://schemas.openxmlformats.org/officeDocument/2006/relationships/theme" Target="theme/theme1.xml"/><Relationship Id="rId13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E10DED-4C83-B742-A2F0-467A8D5D8FDB}" type="datetimeFigureOut">
              <a:rPr lang="en-US" smtClean="0"/>
              <a:t>8/14/18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D3213C-B593-9148-BD5C-897F189162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92629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E10DED-4C83-B742-A2F0-467A8D5D8FDB}" type="datetimeFigureOut">
              <a:rPr lang="en-US" smtClean="0"/>
              <a:t>8/14/18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D3213C-B593-9148-BD5C-897F189162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37391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E10DED-4C83-B742-A2F0-467A8D5D8FDB}" type="datetimeFigureOut">
              <a:rPr lang="en-US" smtClean="0"/>
              <a:t>8/14/18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D3213C-B593-9148-BD5C-897F189162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22910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E10DED-4C83-B742-A2F0-467A8D5D8FDB}" type="datetimeFigureOut">
              <a:rPr lang="en-US" smtClean="0"/>
              <a:t>8/14/18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D3213C-B593-9148-BD5C-897F189162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25340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E10DED-4C83-B742-A2F0-467A8D5D8FDB}" type="datetimeFigureOut">
              <a:rPr lang="en-US" smtClean="0"/>
              <a:t>8/14/18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D3213C-B593-9148-BD5C-897F189162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25603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E10DED-4C83-B742-A2F0-467A8D5D8FDB}" type="datetimeFigureOut">
              <a:rPr lang="en-US" smtClean="0"/>
              <a:t>8/14/18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D3213C-B593-9148-BD5C-897F189162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6362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E10DED-4C83-B742-A2F0-467A8D5D8FDB}" type="datetimeFigureOut">
              <a:rPr lang="en-US" smtClean="0"/>
              <a:t>8/14/18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D3213C-B593-9148-BD5C-897F189162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1318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E10DED-4C83-B742-A2F0-467A8D5D8FDB}" type="datetimeFigureOut">
              <a:rPr lang="en-US" smtClean="0"/>
              <a:t>8/14/18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D3213C-B593-9148-BD5C-897F189162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26320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E10DED-4C83-B742-A2F0-467A8D5D8FDB}" type="datetimeFigureOut">
              <a:rPr lang="en-US" smtClean="0"/>
              <a:t>8/14/18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D3213C-B593-9148-BD5C-897F189162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88846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E10DED-4C83-B742-A2F0-467A8D5D8FDB}" type="datetimeFigureOut">
              <a:rPr lang="en-US" smtClean="0"/>
              <a:t>8/14/18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D3213C-B593-9148-BD5C-897F189162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5481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E10DED-4C83-B742-A2F0-467A8D5D8FDB}" type="datetimeFigureOut">
              <a:rPr lang="en-US" smtClean="0"/>
              <a:t>8/14/18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D3213C-B593-9148-BD5C-897F189162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76962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E10DED-4C83-B742-A2F0-467A8D5D8FDB}" type="datetimeFigureOut">
              <a:rPr lang="en-US" smtClean="0"/>
              <a:t>8/14/18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D3213C-B593-9148-BD5C-897F189162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25972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147092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217741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410273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405970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393129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963957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522481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647230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Macintosh PowerPoint</Application>
  <PresentationFormat>Widescreen</PresentationFormat>
  <Paragraphs>0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Calibri</vt:lpstr>
      <vt:lpstr>Calibri Light</vt:lpstr>
      <vt:lpstr>Arial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15.0026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Microsoft Office User</cp:lastModifiedBy>
  <cp:revision>3</cp:revision>
  <dcterms:created xsi:type="dcterms:W3CDTF">2018-08-08T12:29:39Z</dcterms:created>
  <dcterms:modified xsi:type="dcterms:W3CDTF">2018-08-14T16:20:32Z</dcterms:modified>
</cp:coreProperties>
</file>