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77"/>
    <p:restoredTop sz="94686"/>
  </p:normalViewPr>
  <p:slideViewPr>
    <p:cSldViewPr snapToGrid="0" snapToObjects="1">
      <p:cViewPr varScale="1">
        <p:scale>
          <a:sx n="73" d="100"/>
          <a:sy n="73" d="100"/>
        </p:scale>
        <p:origin x="192" y="1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5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5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3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7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8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7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9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4C32A-06A1-6C45-9F00-103FCCAC2037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2ABCF-3061-BD4F-A950-CB51AC247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q283scniQLA" TargetMode="Externa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7"/>
          <a:stretch/>
        </p:blipFill>
        <p:spPr>
          <a:xfrm>
            <a:off x="1818290" y="1015530"/>
            <a:ext cx="8607972" cy="486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43372" r="50862" b="35325"/>
          <a:stretch/>
        </p:blipFill>
        <p:spPr>
          <a:xfrm>
            <a:off x="1250730" y="2974428"/>
            <a:ext cx="4740167" cy="1460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7" t="43372" r="9611" b="35325"/>
          <a:stretch/>
        </p:blipFill>
        <p:spPr>
          <a:xfrm>
            <a:off x="6264165" y="2974428"/>
            <a:ext cx="4761187" cy="1460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66973" r="50862" b="11571"/>
          <a:stretch/>
        </p:blipFill>
        <p:spPr>
          <a:xfrm>
            <a:off x="1250730" y="4593021"/>
            <a:ext cx="4740167" cy="1471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0" t="66973" r="9569" b="11571"/>
          <a:stretch/>
        </p:blipFill>
        <p:spPr>
          <a:xfrm>
            <a:off x="6264166" y="4593020"/>
            <a:ext cx="4761186" cy="14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2018-08-08T08:59:57Z</dcterms:created>
  <dcterms:modified xsi:type="dcterms:W3CDTF">2018-08-14T16:02:18Z</dcterms:modified>
</cp:coreProperties>
</file>