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0"/>
    <p:restoredTop sz="94686"/>
  </p:normalViewPr>
  <p:slideViewPr>
    <p:cSldViewPr snapToGrid="0" snapToObjects="1">
      <p:cViewPr varScale="1">
        <p:scale>
          <a:sx n="88" d="100"/>
          <a:sy n="88" d="100"/>
        </p:scale>
        <p:origin x="200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6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8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0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7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2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2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3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B5226-692F-2A49-97BE-F53DDD4B680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0410-D6C7-1246-BECE-41BFF068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5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3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20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62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7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8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5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7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8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1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2018-08-08T12:24:51Z</dcterms:created>
  <dcterms:modified xsi:type="dcterms:W3CDTF">2018-08-14T15:55:36Z</dcterms:modified>
</cp:coreProperties>
</file>