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99"/>
    <p:restoredTop sz="94686"/>
  </p:normalViewPr>
  <p:slideViewPr>
    <p:cSldViewPr snapToGrid="0" snapToObjects="1">
      <p:cViewPr varScale="1">
        <p:scale>
          <a:sx n="90" d="100"/>
          <a:sy n="90" d="100"/>
        </p:scale>
        <p:origin x="20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7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8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5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2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5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9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C0367-8AC2-B84F-A868-88A6A93CE90A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2B7F3-656B-FA40-A6DC-501A409F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XAkT_02fzw&amp;t=2s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99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102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3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04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05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06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09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11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114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115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116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117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118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121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122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123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124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125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126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127" name="Oval 12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"/>
          <a:stretch/>
        </p:blipFill>
        <p:spPr>
          <a:xfrm>
            <a:off x="665480" y="360680"/>
            <a:ext cx="1084072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3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End</a:t>
            </a:r>
          </a:p>
        </p:txBody>
      </p:sp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</a:t>
            </a: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3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4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5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6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7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8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10</a:t>
            </a: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11</a:t>
            </a: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12</a:t>
            </a: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13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14</a:t>
            </a: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15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16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17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19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22</a:t>
            </a: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23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24</a:t>
            </a:r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25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26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27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28</a:t>
            </a: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>
                <a:latin typeface="Courier New" charset="0"/>
                <a:ea typeface="Courier New" charset="0"/>
                <a:cs typeface="Courier New" charset="0"/>
              </a:rPr>
              <a:t>29</a:t>
            </a: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11040035" y="255876"/>
            <a:ext cx="808528" cy="8085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b="1" dirty="0">
                <a:latin typeface="Courier New" charset="0"/>
                <a:ea typeface="Courier New" charset="0"/>
                <a:cs typeface="Courier New" charset="0"/>
              </a:rPr>
              <a:t>30</a:t>
            </a:r>
          </a:p>
        </p:txBody>
      </p:sp>
      <p:sp>
        <p:nvSpPr>
          <p:cNvPr id="34" name="Oval 3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END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01</a:t>
            </a:r>
            <a:endParaRPr lang="en-US" sz="3200" b="1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09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955621" y="141463"/>
            <a:ext cx="1008328" cy="10083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30</a:t>
            </a:r>
            <a:endParaRPr lang="en-US" sz="32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620</Words>
  <Application>Microsoft Macintosh PowerPoint</Application>
  <PresentationFormat>Widescreen</PresentationFormat>
  <Paragraphs>620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Courier New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2018-08-08T10:44:30Z</dcterms:created>
  <dcterms:modified xsi:type="dcterms:W3CDTF">2018-08-15T09:00:46Z</dcterms:modified>
</cp:coreProperties>
</file>