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7" r:id="rId7"/>
    <p:sldId id="264" r:id="rId8"/>
    <p:sldId id="268" r:id="rId9"/>
    <p:sldId id="265" r:id="rId10"/>
    <p:sldId id="269" r:id="rId11"/>
    <p:sldId id="270" r:id="rId12"/>
    <p:sldId id="271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42"/>
    <p:restoredTop sz="94686"/>
  </p:normalViewPr>
  <p:slideViewPr>
    <p:cSldViewPr snapToGrid="0" snapToObjects="1">
      <p:cViewPr varScale="1">
        <p:scale>
          <a:sx n="80" d="100"/>
          <a:sy n="80" d="100"/>
        </p:scale>
        <p:origin x="192" y="1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0B3B9-DF29-0B43-AA9E-BD0DB4286F20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61EA-EC35-ED4A-A658-BD97D0F1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7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0B3B9-DF29-0B43-AA9E-BD0DB4286F20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61EA-EC35-ED4A-A658-BD97D0F1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6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0B3B9-DF29-0B43-AA9E-BD0DB4286F20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61EA-EC35-ED4A-A658-BD97D0F1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9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0B3B9-DF29-0B43-AA9E-BD0DB4286F20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61EA-EC35-ED4A-A658-BD97D0F1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6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0B3B9-DF29-0B43-AA9E-BD0DB4286F20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61EA-EC35-ED4A-A658-BD97D0F1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9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0B3B9-DF29-0B43-AA9E-BD0DB4286F20}" type="datetimeFigureOut">
              <a:rPr lang="en-US" smtClean="0"/>
              <a:t>8/15/18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61EA-EC35-ED4A-A658-BD97D0F1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0B3B9-DF29-0B43-AA9E-BD0DB4286F20}" type="datetimeFigureOut">
              <a:rPr lang="en-US" smtClean="0"/>
              <a:t>8/15/18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61EA-EC35-ED4A-A658-BD97D0F1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4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0B3B9-DF29-0B43-AA9E-BD0DB4286F20}" type="datetimeFigureOut">
              <a:rPr lang="en-US" smtClean="0"/>
              <a:t>8/15/18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61EA-EC35-ED4A-A658-BD97D0F1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9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0B3B9-DF29-0B43-AA9E-BD0DB4286F20}" type="datetimeFigureOut">
              <a:rPr lang="en-US" smtClean="0"/>
              <a:t>8/15/18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61EA-EC35-ED4A-A658-BD97D0F1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6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0B3B9-DF29-0B43-AA9E-BD0DB4286F20}" type="datetimeFigureOut">
              <a:rPr lang="en-US" smtClean="0"/>
              <a:t>8/15/18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61EA-EC35-ED4A-A658-BD97D0F1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0B3B9-DF29-0B43-AA9E-BD0DB4286F20}" type="datetimeFigureOut">
              <a:rPr lang="en-US" smtClean="0"/>
              <a:t>8/15/18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61EA-EC35-ED4A-A658-BD97D0F1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00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0B3B9-DF29-0B43-AA9E-BD0DB4286F20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361EA-EC35-ED4A-A658-BD97D0F1A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izno9UvWEs&amp;t=1s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4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10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06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16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72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36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52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1612900"/>
            <a:ext cx="82423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43372" r="50862" b="35325"/>
          <a:stretch/>
        </p:blipFill>
        <p:spPr>
          <a:xfrm>
            <a:off x="1250730" y="2974428"/>
            <a:ext cx="4740167" cy="1460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7" t="43372" r="9611" b="35325"/>
          <a:stretch/>
        </p:blipFill>
        <p:spPr>
          <a:xfrm>
            <a:off x="6264165" y="2974428"/>
            <a:ext cx="4761187" cy="1460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66973" r="50862" b="11571"/>
          <a:stretch/>
        </p:blipFill>
        <p:spPr>
          <a:xfrm>
            <a:off x="1250730" y="4593021"/>
            <a:ext cx="4740167" cy="1471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0" t="66973" r="9569" b="11571"/>
          <a:stretch/>
        </p:blipFill>
        <p:spPr>
          <a:xfrm>
            <a:off x="6264166" y="4593020"/>
            <a:ext cx="4761186" cy="14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79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95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64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2018-08-08T10:16:09Z</dcterms:created>
  <dcterms:modified xsi:type="dcterms:W3CDTF">2018-08-15T08:43:39Z</dcterms:modified>
</cp:coreProperties>
</file>