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99"/>
              <a:buFont typeface="Calibri"/>
              <a:buNone/>
              <a:defRPr sz="5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3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99"/>
              <a:buFont typeface="Calibri"/>
              <a:buNone/>
              <a:defRPr sz="5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1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9" y="2505076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2" y="1681164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2" y="2505076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6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90" y="2057400"/>
            <a:ext cx="3932236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6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90" y="2057400"/>
            <a:ext cx="3932236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9819" y="3075825"/>
            <a:ext cx="4632353" cy="347314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355991" y="807681"/>
            <a:ext cx="11317200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Ask them to fill in their speech bubble with the positive ideas that they want to use their voice for.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For example – to make their friends happy, raise money for charity, support an elderly relative, help the homeless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 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Once they have completed their speech bubbles, use the activity as an opportunity to have a class discussion: 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3429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 Light"/>
              <a:buAutoNum type="arabicParenR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Ask your pupils to explain what they want to use their voice for and why.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3429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 Light"/>
              <a:buAutoNum type="arabicParenR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Discuss ways that they can use their voice to create a happy and safe environment in school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3429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 Light"/>
              <a:buAutoNum type="arabicParenR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  <a:sym typeface="Open Sans Light"/>
              </a:rPr>
              <a:t>Talk to them about why using their voice is an important and positive thing to do.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Helvetica Neue Light" charset="0"/>
              <a:ea typeface="Helvetica Neue Light" charset="0"/>
              <a:cs typeface="Helvetica Neue Light" charset="0"/>
              <a:sym typeface="Open Sans Ligh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012888" y="4204066"/>
            <a:ext cx="4166214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666666"/>
                </a:solidFill>
                <a:latin typeface="Bradley Hand" charset="0"/>
                <a:ea typeface="Bradley Hand" charset="0"/>
                <a:cs typeface="Bradley Hand" charset="0"/>
                <a:sym typeface="Caveat"/>
              </a:rPr>
              <a:t>Make my friends happy</a:t>
            </a:r>
            <a:endParaRPr sz="3200" dirty="0">
              <a:solidFill>
                <a:srgbClr val="666666"/>
              </a:solidFill>
              <a:latin typeface="Bradley Hand" charset="0"/>
              <a:ea typeface="Bradley Hand" charset="0"/>
              <a:cs typeface="Bradley Hand" charset="0"/>
              <a:sym typeface="Caveat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01275" y="101800"/>
            <a:ext cx="2615349" cy="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/>
        </p:nvSpPr>
        <p:spPr>
          <a:xfrm>
            <a:off x="356000" y="262050"/>
            <a:ext cx="5203500" cy="5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A81C4"/>
                </a:solidFill>
                <a:latin typeface="Helvetica Neue Medium" charset="0"/>
                <a:ea typeface="Helvetica Neue Medium" charset="0"/>
                <a:cs typeface="Helvetica Neue Medium" charset="0"/>
                <a:sym typeface="Open Sans SemiBold"/>
              </a:rPr>
              <a:t>What will your pupils use their voice for? </a:t>
            </a:r>
            <a:endParaRPr sz="1800">
              <a:solidFill>
                <a:srgbClr val="0A81C4"/>
              </a:solidFill>
              <a:latin typeface="Helvetica Neue Medium" charset="0"/>
              <a:ea typeface="Helvetica Neue Medium" charset="0"/>
              <a:cs typeface="Helvetica Neue Medium" charset="0"/>
              <a:sym typeface="Open Sans SemiBold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5052750" y="3403110"/>
            <a:ext cx="2086500" cy="5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accent1"/>
                </a:solidFill>
                <a:latin typeface="Helvetica Neue Medium" charset="0"/>
                <a:ea typeface="Helvetica Neue Medium" charset="0"/>
                <a:cs typeface="Helvetica Neue Medium" charset="0"/>
                <a:sym typeface="Verdana"/>
              </a:rPr>
              <a:t>“I will use my voice to…”</a:t>
            </a:r>
            <a:endParaRPr sz="800">
              <a:solidFill>
                <a:schemeClr val="accent1"/>
              </a:solidFill>
              <a:latin typeface="Helvetica Neue Medium" charset="0"/>
              <a:ea typeface="Helvetica Neue Medium" charset="0"/>
              <a:cs typeface="Helvetica Neue Medium" charset="0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8138" y="146675"/>
            <a:ext cx="8755724" cy="65646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/>
          <p:nvPr/>
        </p:nvSpPr>
        <p:spPr>
          <a:xfrm>
            <a:off x="4196620" y="717350"/>
            <a:ext cx="3943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latin typeface="Helvetica Neue Medium" charset="0"/>
                <a:ea typeface="Helvetica Neue Medium" charset="0"/>
                <a:cs typeface="Helvetica Neue Medium" charset="0"/>
                <a:sym typeface="Verdana"/>
              </a:rPr>
              <a:t>“I will use my voice to…”</a:t>
            </a:r>
            <a:endParaRPr dirty="0">
              <a:solidFill>
                <a:schemeClr val="accent1"/>
              </a:solidFill>
              <a:latin typeface="Helvetica Neue Medium" charset="0"/>
              <a:ea typeface="Helvetica Neue Medium" charset="0"/>
              <a:cs typeface="Helvetica Neue Medium" charset="0"/>
              <a:sym typeface="Verdana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01275" y="101800"/>
            <a:ext cx="2615349" cy="8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Macintosh PowerPoint</Application>
  <PresentationFormat>Widescreen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Helvetica Neue Medium</vt:lpstr>
      <vt:lpstr>Bradley Hand</vt:lpstr>
      <vt:lpstr>Verdana</vt:lpstr>
      <vt:lpstr>Open Sans SemiBold</vt:lpstr>
      <vt:lpstr>Caveat</vt:lpstr>
      <vt:lpstr>Helvetica Neue Light</vt:lpstr>
      <vt:lpstr>Open Sans Light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Kieran Innes</cp:lastModifiedBy>
  <cp:revision>1</cp:revision>
  <dcterms:modified xsi:type="dcterms:W3CDTF">2018-08-30T15:17:20Z</dcterms:modified>
</cp:coreProperties>
</file>