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57" r:id="rId5"/>
    <p:sldId id="265" r:id="rId6"/>
    <p:sldId id="258" r:id="rId7"/>
    <p:sldId id="266" r:id="rId8"/>
    <p:sldId id="259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/>
    <p:restoredTop sz="94683"/>
  </p:normalViewPr>
  <p:slideViewPr>
    <p:cSldViewPr snapToGrid="0" snapToObjects="1">
      <p:cViewPr>
        <p:scale>
          <a:sx n="135" d="100"/>
          <a:sy n="135" d="100"/>
        </p:scale>
        <p:origin x="1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51E-7556-8E49-9DC7-E5FA23325640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8BA7-C927-2040-B8C7-1FF6BCB2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CA28D-94F8-7142-8758-E0106438E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0CB765-193D-1048-A469-5B1B2D09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3300D9-132A-5E43-AF3C-E3364E1F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C789C0-9116-1A4F-B5AE-F61F4613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8BB937-F0A5-684C-94EF-8AC0452E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62FD6-6AC5-3E4E-9F1A-160DA683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8833D3-AD61-2B4B-A501-686ECFF43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B04006-3EF1-7745-AD81-6AB64A86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60990-0D54-7342-A52F-10A4F1E1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E55B93-9E5E-2B47-AC73-1E764EC1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D0B34FA-3393-FB4B-97C4-474028C0D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89B426-6163-8643-BC3C-A7F8CD921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E93561-E6FE-BD4A-9F8D-A7EBBF2D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B3D835-876F-ED4C-A352-EB2BBD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C8684A-3AA4-0D4C-8C96-4C1F3F3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4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D1B6F3-E26F-B94C-B485-9114A2BC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3F6C06-E09F-1C42-9CC6-44520FA2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B4CE5-D7DE-0B45-8353-BF95E1C1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D77B6-2701-F342-8E49-827055A6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639C12-F97D-0E49-BE1A-BFE68CFC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8B28-BDD8-B947-94F4-1512807F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EAC624-D351-9447-A78D-F5ABBD9C9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62FDDB-0F03-5C43-B8F7-C5B83211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03A05D-C9A7-9B49-9C48-CC341864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799E48-7F03-F444-AA3B-4A52216F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282B2-ED96-4145-AF17-A5674504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91883-E23C-9346-8D2E-AA487EFB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2451DC-3E02-4B42-9231-3A3E2E3A3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0A3FB9-B214-454C-A302-404BFC40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FAF633-7421-1D4A-BDB7-FDEAF6EF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4C09F0-C147-B44B-BAE1-9252C993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8C5B11-9239-6547-A6C7-5EBFD8D8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39F449-696B-DD4A-979E-E0A7FBB5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AB159C-775F-A34E-8181-98FAA361E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083165-5307-E14C-AFC6-0BDBEA06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7052D7-3498-A44A-9E9A-CFC8129BB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404DC7-D2F6-9B46-95B6-0F6F6B98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CF686D-C6D4-6149-92D4-F037985F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1F463E0-19A7-E14F-BEC1-B5DA3111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8C4F2-4A16-C046-8135-56BD8E18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B0C972-04D1-6446-811F-DFCF2D6B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E359D3-A2EA-5247-A7A3-29BDB5BA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5672C4-E11C-CF4C-9F7D-610B3C4D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69C590-765A-BB42-9FA1-166A5049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9D4346-1EDA-6F4B-BFA9-BE6913E8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CB708E-BE4E-FD48-B9B6-67462E7B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3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6CD21-C094-7043-AC22-EF00233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7439C9-E5A2-CA40-A167-634300B4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C247BD-0BBB-E143-AFB5-912130987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479CFF-8ACD-0C4A-9FD7-9D4D2EC1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39A788-BCD7-A34A-8BE9-00608199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8C8C73-60CC-4F43-9880-9ABF2A5F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664711-BC2D-3544-9640-7F4F3A85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459CD6-5C21-284E-AEEF-34AEE035C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81C2F7-26C6-4042-8C85-97CE91F6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040916-B590-AD45-BF32-3A8948D0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E62CA0-6E4C-1741-A5BC-83E00D1A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5E6407-7CBE-4748-B64A-5290EE42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B3B493-E937-644E-81B5-19954393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07D7A4-6069-0F4A-B58E-CEB023F9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625803-658D-EF49-BD46-48C979477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BEF6-032F-9942-B296-C57D5C9DEEC1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574D86-D23D-2C47-94B2-22501ED66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4FFE0-7AA0-ED40-A40E-3B4CF5C43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DAC7-6829-3743-B5E1-A487E55A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60" y="2643315"/>
            <a:ext cx="5135880" cy="1571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78" y="236945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541C0-EB01-084C-A5EA-24811FDD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254" y="832521"/>
            <a:ext cx="3859491" cy="99310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Remember…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225" y="2164989"/>
            <a:ext cx="6599548" cy="2586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If there is anything that is making you or a friend feel unhappy or unsafe you can:</a:t>
            </a: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Tell a teacher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Tell a trusted adult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Tell tootoot!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541C0-EB01-084C-A5EA-24811FDD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548" y="1085865"/>
            <a:ext cx="3934905" cy="74723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Assembly Review!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936" y="2545236"/>
            <a:ext cx="9157355" cy="17934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People can be bullied for lots of different reasons, but it is never their fault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We should use our voice to create positivity for those around us! 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We should use our voices to speak-up for ourselves and others if we see something that is making us feel unhappy or unsafe.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997" y="-659876"/>
            <a:ext cx="12605994" cy="8403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987" y="1630783"/>
            <a:ext cx="7435883" cy="881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54% of children and young people have experienced bullying at some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64676" y="-2984761"/>
            <a:ext cx="10130672" cy="115643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673" y="2979640"/>
            <a:ext cx="8324654" cy="89872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69% of children and young people have admitted to doing something mean to another person online.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541C0-EB01-084C-A5EA-24811FDD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Helvetica Neue Thin" charset="0"/>
                <a:ea typeface="Helvetica Neue Thin" charset="0"/>
                <a:cs typeface="Helvetica Neue Thin" charset="0"/>
              </a:rPr>
              <a:t>What things might we say or do that are negative?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1B143F6-2299-2B43-93DE-1624F322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35" y="2555433"/>
            <a:ext cx="8984530" cy="174713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Saying something mean to someone online or in person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Deliberately excluding people during play time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Making fun of someone because they are different from you in some way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Damaging someone’s belongings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D4EE6FB-D18A-8D4E-8261-C0752AC1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Helvetica Neue Thin" charset="0"/>
                <a:ea typeface="Helvetica Neue Thin" charset="0"/>
                <a:cs typeface="Helvetica Neue Thin" charset="0"/>
              </a:rPr>
              <a:t>What things might we say or do that are positive?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0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1B143F6-2299-2B43-93DE-1624F322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5" y="2392244"/>
            <a:ext cx="7562850" cy="207351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Telling your friend when you think they have done a good job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Offering to help someone when they look like they need it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Speaking up if you see something that makes you or a friend feel unhappy or unsafe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Being kind to people when you think they might need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913" y="2696835"/>
            <a:ext cx="9352175" cy="1464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“A person who has 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good thoughts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 cannot ever be ugly. You can have a wonky nose and a crooked mouth and a double chin and stick-out teeth, but if you have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good thoughts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 they will shine out of your face like sunbeams and you will always look 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lovely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.”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25BA9B3-D5AC-F04E-8001-CEE99B92F1A9}"/>
              </a:ext>
            </a:extLst>
          </p:cNvPr>
          <p:cNvSpPr txBox="1">
            <a:spLocks/>
          </p:cNvSpPr>
          <p:nvPr/>
        </p:nvSpPr>
        <p:spPr>
          <a:xfrm>
            <a:off x="838200" y="1650238"/>
            <a:ext cx="10515600" cy="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Time for reflection…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541C0-EB01-084C-A5EA-24811FDD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961"/>
            <a:ext cx="10515600" cy="71972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Assembly Challenge!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BB578-8490-5A41-A29C-9A24DDA7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032" y="2597854"/>
            <a:ext cx="7579936" cy="1662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We are a very positive school… </a:t>
            </a:r>
          </a:p>
          <a:p>
            <a:pPr marL="0" indent="0" algn="ctr">
              <a:buNone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My challenge to you is to find a way to ‘</a:t>
            </a:r>
            <a:r>
              <a:rPr lang="en-US" sz="2200" dirty="0">
                <a:solidFill>
                  <a:srgbClr val="0A81C4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Use Your Voice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’ to be positive in a </a:t>
            </a:r>
            <a:r>
              <a:rPr lang="en-US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way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this week.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8" y="6073022"/>
            <a:ext cx="1967767" cy="60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" y="6104452"/>
            <a:ext cx="1851713" cy="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265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Helvetica Neue</vt:lpstr>
      <vt:lpstr>Helvetica Neue Medium</vt:lpstr>
      <vt:lpstr>Helvetica Neue Thin</vt:lpstr>
      <vt:lpstr>Arial</vt:lpstr>
      <vt:lpstr>Office Theme</vt:lpstr>
      <vt:lpstr>PowerPoint Presentation</vt:lpstr>
      <vt:lpstr>PowerPoint Presentation</vt:lpstr>
      <vt:lpstr>PowerPoint Presentation</vt:lpstr>
      <vt:lpstr>What things might we say or do that are negative?</vt:lpstr>
      <vt:lpstr>PowerPoint Presentation</vt:lpstr>
      <vt:lpstr>What things might we say or do that are positive?</vt:lpstr>
      <vt:lpstr>PowerPoint Presentation</vt:lpstr>
      <vt:lpstr>PowerPoint Presentation</vt:lpstr>
      <vt:lpstr>Assembly Challenge! </vt:lpstr>
      <vt:lpstr>Remember… </vt:lpstr>
      <vt:lpstr>Assembly Review!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Voice Week 2018</dc:title>
  <dc:creator>Lucy Harvey</dc:creator>
  <cp:lastModifiedBy>Kieran Innes</cp:lastModifiedBy>
  <cp:revision>22</cp:revision>
  <dcterms:created xsi:type="dcterms:W3CDTF">2018-08-28T18:01:22Z</dcterms:created>
  <dcterms:modified xsi:type="dcterms:W3CDTF">2018-09-04T12:59:14Z</dcterms:modified>
</cp:coreProperties>
</file>