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76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8" r:id="rId19"/>
    <p:sldId id="274" r:id="rId20"/>
    <p:sldId id="275" r:id="rId21"/>
    <p:sldId id="277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52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229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85C64-451E-3C42-BC06-3A7ADA08028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99723-2C39-8F42-9113-367F901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9723-2C39-8F42-9113-367F901672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9723-2C39-8F42-9113-367F901672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9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1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7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9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6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2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8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BE8C9-6CC0-C942-882E-76A22CC6CA92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73AA1-431A-3E49-A6BA-9EDB1BC4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://www.anti-bullyingalliance.org.uk/" TargetMode="External"/><Relationship Id="rId12" Type="http://schemas.openxmlformats.org/officeDocument/2006/relationships/image" Target="../media/image6.png"/><Relationship Id="rId2" Type="http://schemas.openxmlformats.org/officeDocument/2006/relationships/hyperlink" Target="https://www.google.co.uk/url?sa=i&amp;rct=j&amp;q=&amp;esrc=s&amp;source=images&amp;cd=&amp;cad=rja&amp;uact=8&amp;ved=0ahUKEwiIrK-qwOvOAhUDMBoKHS7QBEwQjRwIBw&amp;url=https://www.ecadet.zone/&amp;bvm=bv.131286987,d.ZGg&amp;psig=AFQjCNHUo_SoSl7Ij-XDwCECd8Y1TCi-7w&amp;ust=147272769372973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admin.tootoot.co.uk/login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google.co.uk/url?sa=i&amp;rct=j&amp;q=&amp;esrc=s&amp;source=images&amp;cd=&amp;cad=rja&amp;uact=8&amp;ved=0ahUKEwim7IOUwevOAhVCnBoKHdZ2C1MQjRwIBw&amp;url=https://commons.wikimedia.org/wiki/File:Ditch_The_Label_Logo.png&amp;bvm=bv.131286987,d.ZGg&amp;psig=AFQjCNFc2BWwEenbXz58-UamRGfUWkoReg&amp;ust=1472727913981810" TargetMode="External"/><Relationship Id="rId9" Type="http://schemas.openxmlformats.org/officeDocument/2006/relationships/hyperlink" Target="https://www.internetmatters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/>
          <p:nvPr/>
        </p:nvSpPr>
        <p:spPr>
          <a:xfrm>
            <a:off x="1298206" y="740261"/>
            <a:ext cx="1021270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10000" b="1" dirty="0" err="1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</a:t>
            </a:r>
            <a:r>
              <a:rPr lang="en-US" sz="10000" b="1" dirty="0" err="1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upilvoiceweek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Text Box 7"/>
          <p:cNvSpPr txBox="1"/>
          <p:nvPr/>
        </p:nvSpPr>
        <p:spPr>
          <a:xfrm>
            <a:off x="2073101" y="2232511"/>
            <a:ext cx="7555808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National pupil voice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week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. 26</a:t>
            </a:r>
            <a:r>
              <a:rPr lang="en-US" sz="2400" baseline="30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– 30</a:t>
            </a:r>
            <a:r>
              <a:rPr lang="en-US" sz="2400" baseline="300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September </a:t>
            </a: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2016.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pic>
        <p:nvPicPr>
          <p:cNvPr id="1026" name="Picture 2" descr="mage result for e cadets logo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829" y="5722479"/>
            <a:ext cx="613815" cy="75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e result for transparent ditch the labe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085" y="5891473"/>
            <a:ext cx="2032454" cy="47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09" y="5246249"/>
            <a:ext cx="2605249" cy="1848117"/>
          </a:xfrm>
          <a:prstGeom prst="rect">
            <a:avLst/>
          </a:prstGeom>
        </p:spPr>
      </p:pic>
      <p:pic>
        <p:nvPicPr>
          <p:cNvPr id="1030" name="Picture 6" descr="mage result for anti bullying alliance logo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750" y="5830618"/>
            <a:ext cx="1117311" cy="44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ge result for internet matters logo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811" y="5830618"/>
            <a:ext cx="108095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otoot - make a nois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6" y="5857130"/>
            <a:ext cx="180159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9"/>
          <p:cNvSpPr txBox="1"/>
          <p:nvPr/>
        </p:nvSpPr>
        <p:spPr>
          <a:xfrm>
            <a:off x="3992409" y="3352760"/>
            <a:ext cx="4199686" cy="7440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‘It’s good to talk’</a:t>
            </a:r>
            <a:endParaRPr lang="en-US" sz="1200" dirty="0">
              <a:solidFill>
                <a:schemeClr val="bg2">
                  <a:lumMod val="50000"/>
                </a:schemeClr>
              </a:solidFill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349374" y="24059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What challenges do you face as a young person?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636797" y="661400"/>
            <a:ext cx="2289535" cy="50050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Hate crime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620263" y="1255447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Emotional bullying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2" name="Text Box 9"/>
          <p:cNvSpPr txBox="1"/>
          <p:nvPr/>
        </p:nvSpPr>
        <p:spPr>
          <a:xfrm>
            <a:off x="1893067" y="2292905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Cyber bullying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3" name="Text Box 9"/>
          <p:cNvSpPr txBox="1"/>
          <p:nvPr/>
        </p:nvSpPr>
        <p:spPr>
          <a:xfrm>
            <a:off x="8104909" y="2803773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Domestic violence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5" name="Text Box 9"/>
          <p:cNvSpPr txBox="1"/>
          <p:nvPr/>
        </p:nvSpPr>
        <p:spPr>
          <a:xfrm>
            <a:off x="7988039" y="465150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Self Harm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6" name="Text Box 9"/>
          <p:cNvSpPr txBox="1"/>
          <p:nvPr/>
        </p:nvSpPr>
        <p:spPr>
          <a:xfrm>
            <a:off x="4565015" y="2973846"/>
            <a:ext cx="3218314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E-Safety issues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7" name="Text Box 9"/>
          <p:cNvSpPr txBox="1"/>
          <p:nvPr/>
        </p:nvSpPr>
        <p:spPr>
          <a:xfrm>
            <a:off x="7715358" y="1957427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Verbal bullying 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8" name="Text Box 9"/>
          <p:cNvSpPr txBox="1"/>
          <p:nvPr/>
        </p:nvSpPr>
        <p:spPr>
          <a:xfrm>
            <a:off x="5616408" y="4063232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Child protection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9" name="Text Box 9"/>
          <p:cNvSpPr txBox="1"/>
          <p:nvPr/>
        </p:nvSpPr>
        <p:spPr>
          <a:xfrm>
            <a:off x="3791904" y="5341676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Sexting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0" name="Text Box 9"/>
          <p:cNvSpPr txBox="1"/>
          <p:nvPr/>
        </p:nvSpPr>
        <p:spPr>
          <a:xfrm>
            <a:off x="7589339" y="3457616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Revenge porn</a:t>
            </a:r>
            <a:endParaRPr lang="en-US" sz="36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1" name="Text Box 9"/>
          <p:cNvSpPr txBox="1"/>
          <p:nvPr/>
        </p:nvSpPr>
        <p:spPr>
          <a:xfrm>
            <a:off x="1096838" y="5070146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Forced marriage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2" name="Text Box 9"/>
          <p:cNvSpPr txBox="1"/>
          <p:nvPr/>
        </p:nvSpPr>
        <p:spPr>
          <a:xfrm>
            <a:off x="5138685" y="2259856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Knife crime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3" name="Text Box 9"/>
          <p:cNvSpPr txBox="1"/>
          <p:nvPr/>
        </p:nvSpPr>
        <p:spPr>
          <a:xfrm>
            <a:off x="6447607" y="1180013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Fighting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4" name="Text Box 9"/>
          <p:cNvSpPr txBox="1"/>
          <p:nvPr/>
        </p:nvSpPr>
        <p:spPr>
          <a:xfrm>
            <a:off x="3711198" y="431848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Alcohol</a:t>
            </a:r>
            <a:endParaRPr lang="en-US" sz="48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5" name="Text Box 9"/>
          <p:cNvSpPr txBox="1"/>
          <p:nvPr/>
        </p:nvSpPr>
        <p:spPr>
          <a:xfrm>
            <a:off x="5071930" y="1547469"/>
            <a:ext cx="4764537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Drugs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6" name="Text Box 9"/>
          <p:cNvSpPr txBox="1"/>
          <p:nvPr/>
        </p:nvSpPr>
        <p:spPr>
          <a:xfrm>
            <a:off x="753856" y="4201534"/>
            <a:ext cx="6281929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Mental Health Issues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7" name="Text Box 9"/>
          <p:cNvSpPr txBox="1"/>
          <p:nvPr/>
        </p:nvSpPr>
        <p:spPr>
          <a:xfrm>
            <a:off x="5692349" y="4918697"/>
            <a:ext cx="3287506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Friendship issues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8" name="Text Box 9"/>
          <p:cNvSpPr txBox="1"/>
          <p:nvPr/>
        </p:nvSpPr>
        <p:spPr>
          <a:xfrm>
            <a:off x="337174" y="2736772"/>
            <a:ext cx="3237390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Sexual Abuse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9" name="Text Box 9"/>
          <p:cNvSpPr txBox="1"/>
          <p:nvPr/>
        </p:nvSpPr>
        <p:spPr>
          <a:xfrm>
            <a:off x="3894821" y="5089912"/>
            <a:ext cx="1489979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Rape</a:t>
            </a:r>
            <a:endParaRPr lang="en-US" sz="14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0" name="Text Box 9"/>
          <p:cNvSpPr txBox="1"/>
          <p:nvPr/>
        </p:nvSpPr>
        <p:spPr>
          <a:xfrm>
            <a:off x="8841396" y="1482285"/>
            <a:ext cx="6281929" cy="82735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Disability</a:t>
            </a:r>
            <a:endParaRPr lang="en-US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1" name="Text Box 9"/>
          <p:cNvSpPr txBox="1"/>
          <p:nvPr/>
        </p:nvSpPr>
        <p:spPr>
          <a:xfrm>
            <a:off x="8467367" y="4295944"/>
            <a:ext cx="6281929" cy="90743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Homophobia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2" name="Text Box 9"/>
          <p:cNvSpPr txBox="1"/>
          <p:nvPr/>
        </p:nvSpPr>
        <p:spPr>
          <a:xfrm>
            <a:off x="3927045" y="3470805"/>
            <a:ext cx="2957331" cy="90743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Grievance 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3" name="Text Box 9"/>
          <p:cNvSpPr txBox="1"/>
          <p:nvPr/>
        </p:nvSpPr>
        <p:spPr>
          <a:xfrm>
            <a:off x="983748" y="3835655"/>
            <a:ext cx="2632440" cy="90743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Parent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349374" y="24059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What should you do if any of these challenges affect you?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6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27615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Always tell someone!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5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500841" y="25075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Who should you tell?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471285" y="2913965"/>
            <a:ext cx="11809598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Teacher     Parent     Adult     Friend      </a:t>
            </a:r>
            <a:r>
              <a:rPr lang="en-US" sz="2800" b="1" dirty="0" err="1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Childline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      tootoot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0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983865" y="269383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Why should you </a:t>
            </a: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tell someone?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398202" y="303429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98752" y="997696"/>
            <a:ext cx="10515600" cy="6945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u="sng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Teachers and adults can help</a:t>
            </a:r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! We’ll do our very best to help resolve any problems to make you feel happier and safer.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It is important to speak to staff and adults when possible. Whether it is for yourself or on behalf of a friend.</a:t>
            </a:r>
          </a:p>
          <a:p>
            <a:pPr algn="l"/>
            <a:endParaRPr lang="en-US" sz="2000" dirty="0" smtClean="0">
              <a:solidFill>
                <a:schemeClr val="bg1"/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Discuss with the person next to you why you think it is important to talk about issues and not suffer in silence. </a:t>
            </a:r>
            <a:endParaRPr lang="en-US" sz="3200" dirty="0">
              <a:solidFill>
                <a:schemeClr val="bg1"/>
              </a:solidFill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171835" y="22535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Would anybody like to share a time they faced a challenge </a:t>
            </a: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and what they did about it?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816398" y="458632"/>
            <a:ext cx="10918402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If you are unhappy or you face any challenges, we want you to make a NOISE about it!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2526665" y="2476765"/>
            <a:ext cx="9208135" cy="350176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N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oise is better than silence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O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vercome your worries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 I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ssues can be solved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S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peak up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E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liminate your concerns</a:t>
            </a:r>
            <a:endParaRPr lang="en-US" sz="3200" b="1" dirty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1683067" y="2186118"/>
            <a:ext cx="9208135" cy="137414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Every day </a:t>
            </a: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160,000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children aged 5 to 19 are too scared to go to school.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5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6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80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748665" y="661832"/>
            <a:ext cx="10918402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We are supporting #</a:t>
            </a:r>
            <a:r>
              <a:rPr lang="en-US" sz="4000" b="1" dirty="0" err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pupilvoiceweek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because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3905223" y="2876746"/>
            <a:ext cx="4199686" cy="7440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‘It’s good to talk’</a:t>
            </a:r>
            <a:endParaRPr lang="en-US" sz="1200" dirty="0">
              <a:solidFill>
                <a:schemeClr val="bg2">
                  <a:lumMod val="50000"/>
                </a:schemeClr>
              </a:solidFill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706773" y="784611"/>
            <a:ext cx="6962160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Activities </a:t>
            </a: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and getting involved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2214876" y="2276861"/>
            <a:ext cx="8354512" cy="276887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Make a noise on social media and support #</a:t>
            </a:r>
            <a:r>
              <a:rPr lang="en-US" sz="3200" b="1" dirty="0" err="1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pupilvoiceweek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Design a poster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Class activities</a:t>
            </a: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DTL – Positive Body Image</a:t>
            </a:r>
            <a:endParaRPr lang="en-US" sz="3200" dirty="0">
              <a:solidFill>
                <a:schemeClr val="bg2">
                  <a:lumMod val="50000"/>
                </a:schemeClr>
              </a:solidFill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07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502640" y="791221"/>
            <a:ext cx="6854402" cy="8960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Assembly Review 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2401972" y="2012461"/>
            <a:ext cx="8632403" cy="371699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It’s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good to talk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Always tell someone if you have a problem</a:t>
            </a: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You can tell a teacher anything, whether it is a problem at school or a problem at home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NOISE</a:t>
            </a:r>
            <a:endParaRPr lang="en-US" sz="3200" b="1" dirty="0" smtClean="0">
              <a:solidFill>
                <a:srgbClr val="008BDB"/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/>
          <p:nvPr/>
        </p:nvSpPr>
        <p:spPr>
          <a:xfrm>
            <a:off x="1683067" y="2527879"/>
            <a:ext cx="9208135" cy="7981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43%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young people have been bullied.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9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0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46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527791" y="2288427"/>
            <a:ext cx="10297064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5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suffer from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cyberbullying 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every single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day.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4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5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958097" y="216292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5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6</a:t>
            </a:r>
            <a:r>
              <a:rPr lang="en-US" sz="4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% 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young people do not like what they see in the mirror and have low self esteem.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8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958097" y="216292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13% 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all young people have tried to harm themselves on purpose.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309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/>
          <p:nvPr/>
        </p:nvSpPr>
        <p:spPr>
          <a:xfrm>
            <a:off x="1750190" y="2154742"/>
            <a:ext cx="9300845" cy="183134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50% 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suicides among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pupils of all ages in schools 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are related to bullying.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1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2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00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983865" y="2575298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The greatest problem of all..</a:t>
            </a:r>
            <a:endParaRPr lang="en-US" sz="1200" b="1" dirty="0">
              <a:solidFill>
                <a:schemeClr val="bg1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71042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361940" y="2272943"/>
            <a:ext cx="9208135" cy="77505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Only </a:t>
            </a: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10</a:t>
            </a:r>
            <a:r>
              <a:rPr lang="en-US" sz="40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</a:t>
            </a:r>
            <a:r>
              <a:rPr lang="en-US" sz="4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talk to someone.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683</Words>
  <Application>Microsoft Office PowerPoint</Application>
  <PresentationFormat>Widescreen</PresentationFormat>
  <Paragraphs>116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Proxima Nova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Brennan</dc:creator>
  <cp:lastModifiedBy>Lucy Harvey</cp:lastModifiedBy>
  <cp:revision>16</cp:revision>
  <dcterms:created xsi:type="dcterms:W3CDTF">2016-09-01T14:50:22Z</dcterms:created>
  <dcterms:modified xsi:type="dcterms:W3CDTF">2016-09-06T21:08:02Z</dcterms:modified>
</cp:coreProperties>
</file>