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4"/>
  </p:normalViewPr>
  <p:slideViewPr>
    <p:cSldViewPr snapToGrid="0" snapToObjects="1">
      <p:cViewPr>
        <p:scale>
          <a:sx n="109" d="100"/>
          <a:sy n="109" d="100"/>
        </p:scale>
        <p:origin x="136" y="-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FA272-3E79-7F4B-A860-0A73CAD744EB}" type="datetimeFigureOut">
              <a:rPr lang="en-US" smtClean="0"/>
              <a:t>9/1/16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D32E8-16AE-764C-B32C-32ED19A39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6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smtClean="0"/>
              <a:t>=qMLm6UKKxR8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D32E8-16AE-764C-B32C-32ED19A39E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32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watch?v=qMLm6UKKxR8&amp;feature=youtu.be" TargetMode="External"/><Relationship Id="rId4" Type="http://schemas.openxmlformats.org/officeDocument/2006/relationships/image" Target="../media/image5.jpg"/><Relationship Id="rId5" Type="http://schemas.openxmlformats.org/officeDocument/2006/relationships/hyperlink" Target="http://youtube.com/watch?v=qMLm6UKKxR8" TargetMode="External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172309"/>
            <a:ext cx="8676222" cy="3200400"/>
          </a:xfrm>
        </p:spPr>
        <p:txBody>
          <a:bodyPr/>
          <a:lstStyle/>
          <a:p>
            <a:r>
              <a:rPr lang="en-US" dirty="0"/>
              <a:t>Self-esteem and appearance project</a:t>
            </a:r>
            <a:r>
              <a:rPr lang="en-US"/>
              <a:t>: </a:t>
            </a:r>
            <a:r>
              <a:rPr lang="en-US" smtClean="0"/>
              <a:t/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r>
              <a:rPr lang="en-US" smtClean="0"/>
              <a:t>‘It’s good to talk’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284785"/>
            <a:ext cx="8676222" cy="1905000"/>
          </a:xfrm>
        </p:spPr>
        <p:txBody>
          <a:bodyPr anchor="ctr"/>
          <a:lstStyle/>
          <a:p>
            <a:r>
              <a:rPr lang="en-US" b="1" dirty="0">
                <a:effectLst/>
              </a:rPr>
              <a:t>Positive Body Image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61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82516"/>
            <a:ext cx="9905998" cy="1905000"/>
          </a:xfrm>
        </p:spPr>
        <p:txBody>
          <a:bodyPr/>
          <a:lstStyle/>
          <a:p>
            <a:r>
              <a:rPr lang="en-US" dirty="0" smtClean="0"/>
              <a:t>Plastic Surgery…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38" y="2667000"/>
            <a:ext cx="4162550" cy="312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5" y="728895"/>
            <a:ext cx="2400300" cy="55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323" y="2239108"/>
            <a:ext cx="80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Botox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40523" y="2754923"/>
            <a:ext cx="192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Liposuction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65322" y="2293134"/>
            <a:ext cx="203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Chemical peels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25718" y="2848652"/>
            <a:ext cx="1925759" cy="3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Skin whitening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65237" y="2054415"/>
            <a:ext cx="212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Teeth Whitening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765322" y="3845142"/>
            <a:ext cx="1793631" cy="37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Eyelid Surgery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66384" y="4876635"/>
            <a:ext cx="171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Face Lift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3481754"/>
            <a:ext cx="3141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Breast Augmentation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90493" y="1103029"/>
            <a:ext cx="236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Hair Removal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815754" y="328246"/>
            <a:ext cx="2473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Hair transplantation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745415" y="5899501"/>
            <a:ext cx="2731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Laser Skin Resurfacing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10532" y="4355068"/>
            <a:ext cx="262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 Arm Lift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476627" y="6204521"/>
            <a:ext cx="323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Buttock Augmentation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6862" y="514643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Tummy Tuck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12277" y="6019855"/>
            <a:ext cx="250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Permanent Makeup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927671" y="1347665"/>
            <a:ext cx="3352800" cy="37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Breast reconstruction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320505" y="164068"/>
            <a:ext cx="2637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Nose Job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174524" y="1973695"/>
            <a:ext cx="1794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Dermabrasion</a:t>
            </a:r>
          </a:p>
        </p:txBody>
      </p:sp>
    </p:spTree>
    <p:extLst>
      <p:ext uri="{BB962C8B-B14F-4D97-AF65-F5344CB8AC3E}">
        <p14:creationId xmlns:p14="http://schemas.microsoft.com/office/powerpoint/2010/main" val="60332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824522"/>
            <a:ext cx="9905998" cy="1905000"/>
          </a:xfrm>
        </p:spPr>
        <p:txBody>
          <a:bodyPr/>
          <a:lstStyle/>
          <a:p>
            <a:r>
              <a:rPr lang="en-US" dirty="0" smtClean="0"/>
              <a:t>When is plastic surgery 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</a:t>
            </a:r>
          </a:p>
          <a:p>
            <a:r>
              <a:rPr lang="en-US" dirty="0" smtClean="0"/>
              <a:t>Alleviate mental health issues</a:t>
            </a:r>
          </a:p>
          <a:p>
            <a:r>
              <a:rPr lang="en-US" dirty="0" smtClean="0"/>
              <a:t>Freedom of expression</a:t>
            </a:r>
          </a:p>
          <a:p>
            <a:r>
              <a:rPr lang="en-US" dirty="0" smtClean="0"/>
              <a:t>Following accidents</a:t>
            </a:r>
          </a:p>
          <a:p>
            <a:r>
              <a:rPr lang="en-US" dirty="0" smtClean="0"/>
              <a:t>To correct </a:t>
            </a:r>
            <a:r>
              <a:rPr lang="en-US" dirty="0"/>
              <a:t>b</a:t>
            </a:r>
            <a:r>
              <a:rPr lang="en-US" dirty="0" smtClean="0"/>
              <a:t>irth defects </a:t>
            </a:r>
          </a:p>
          <a:p>
            <a:r>
              <a:rPr lang="en-US" dirty="0" smtClean="0"/>
              <a:t>After cancer</a:t>
            </a:r>
          </a:p>
          <a:p>
            <a:r>
              <a:rPr lang="en-US" dirty="0" smtClean="0"/>
              <a:t>Build self-esteem and confidence</a:t>
            </a:r>
          </a:p>
          <a:p>
            <a:r>
              <a:rPr lang="en-US" dirty="0" smtClean="0"/>
              <a:t>What’s the difference between plastic surgery and anything else that changes your appearance?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AGAINST</a:t>
            </a:r>
          </a:p>
          <a:p>
            <a:r>
              <a:rPr lang="en-US" dirty="0" smtClean="0"/>
              <a:t>risky</a:t>
            </a:r>
          </a:p>
          <a:p>
            <a:r>
              <a:rPr lang="en-US" dirty="0" smtClean="0"/>
              <a:t>expensive</a:t>
            </a:r>
          </a:p>
          <a:p>
            <a:r>
              <a:rPr lang="en-US" dirty="0" smtClean="0"/>
              <a:t>can be taken to the extreme</a:t>
            </a:r>
          </a:p>
          <a:p>
            <a:r>
              <a:rPr lang="en-US" dirty="0" smtClean="0"/>
              <a:t>celebrities set an unrealistic standard</a:t>
            </a:r>
          </a:p>
          <a:p>
            <a:r>
              <a:rPr lang="en-US" dirty="0" smtClean="0"/>
              <a:t>might be unhappy with results</a:t>
            </a:r>
          </a:p>
          <a:p>
            <a:r>
              <a:rPr lang="en-US" dirty="0" smtClean="0"/>
              <a:t>addictive</a:t>
            </a:r>
          </a:p>
          <a:p>
            <a:r>
              <a:rPr lang="en-US" dirty="0" smtClean="0"/>
              <a:t>Societal pressure create insecurity</a:t>
            </a:r>
          </a:p>
          <a:p>
            <a:r>
              <a:rPr lang="en-US" dirty="0" smtClean="0"/>
              <a:t>Vanity/narcissism</a:t>
            </a:r>
          </a:p>
          <a:p>
            <a:r>
              <a:rPr lang="en-US" dirty="0" smtClean="0"/>
              <a:t>Obsession with youthfulness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014" y="0"/>
            <a:ext cx="3286986" cy="2559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5" y="728895"/>
            <a:ext cx="24003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0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 Positivity Video…</a:t>
            </a:r>
            <a:endParaRPr lang="en-US" dirty="0"/>
          </a:p>
        </p:txBody>
      </p:sp>
      <p:pic>
        <p:nvPicPr>
          <p:cNvPr id="6" name="Picture 5" descr="Screen Shot 2016-05-16 at 16.00.57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654" y="2126013"/>
            <a:ext cx="6489973" cy="36528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4654" y="6177589"/>
            <a:ext cx="6489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hlinkClick r:id="rId5"/>
              </a:rPr>
              <a:t>http://</a:t>
            </a:r>
            <a:r>
              <a:rPr lang="en-US" sz="1200" dirty="0" err="1">
                <a:hlinkClick r:id="rId5"/>
              </a:rPr>
              <a:t>youtube.com</a:t>
            </a:r>
            <a:r>
              <a:rPr lang="en-US" sz="1200" dirty="0">
                <a:hlinkClick r:id="rId5"/>
              </a:rPr>
              <a:t>/</a:t>
            </a:r>
            <a:r>
              <a:rPr lang="en-US" sz="1200" dirty="0" err="1">
                <a:hlinkClick r:id="rId5"/>
              </a:rPr>
              <a:t>watch?v</a:t>
            </a:r>
            <a:r>
              <a:rPr lang="en-US" sz="1200" dirty="0">
                <a:hlinkClick r:id="rId5"/>
              </a:rPr>
              <a:t>=</a:t>
            </a:r>
            <a:r>
              <a:rPr lang="en-US" sz="1200" dirty="0" smtClean="0">
                <a:hlinkClick r:id="rId5"/>
              </a:rPr>
              <a:t>qMLm6UKKxR8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5" y="728895"/>
            <a:ext cx="24003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607</TotalTime>
  <Words>126</Words>
  <Application>Microsoft Macintosh PowerPoint</Application>
  <PresentationFormat>Widescreen</PresentationFormat>
  <Paragraphs>44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Century Gothic</vt:lpstr>
      <vt:lpstr>arial</vt:lpstr>
      <vt:lpstr>Mesh</vt:lpstr>
      <vt:lpstr>Self-esteem and appearance project:   ‘It’s good to talk’ </vt:lpstr>
      <vt:lpstr>Plastic Surgery…</vt:lpstr>
      <vt:lpstr>When is plastic surgery ok?</vt:lpstr>
      <vt:lpstr>Body Positivity Video…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Liam Hackett</dc:creator>
  <cp:lastModifiedBy>Michael Brennan</cp:lastModifiedBy>
  <cp:revision>18</cp:revision>
  <dcterms:created xsi:type="dcterms:W3CDTF">2016-02-26T15:15:16Z</dcterms:created>
  <dcterms:modified xsi:type="dcterms:W3CDTF">2016-09-01T16:14:08Z</dcterms:modified>
</cp:coreProperties>
</file>