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7" r:id="rId5"/>
    <p:sldId id="260" r:id="rId6"/>
    <p:sldId id="261" r:id="rId7"/>
    <p:sldId id="259" r:id="rId8"/>
    <p:sldId id="263" r:id="rId9"/>
    <p:sldId id="266" r:id="rId10"/>
    <p:sldId id="267" r:id="rId11"/>
    <p:sldId id="264" r:id="rId12"/>
    <p:sldId id="271" r:id="rId13"/>
    <p:sldId id="269" r:id="rId14"/>
    <p:sldId id="270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85F7D-0D41-46A1-81A6-38C203EF8EC9}" type="datetimeFigureOut">
              <a:rPr lang="en-GB" smtClean="0"/>
              <a:pPr/>
              <a:t>02/09/2016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95F2E-DB36-45BD-8DE5-98293F186E0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27784" y="2852936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781050" cy="600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1628800"/>
            <a:ext cx="74888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Task 3</a:t>
            </a:r>
          </a:p>
          <a:p>
            <a:pPr algn="ctr"/>
            <a:r>
              <a:rPr lang="en-GB" b="1" dirty="0" smtClean="0"/>
              <a:t> </a:t>
            </a:r>
            <a:endParaRPr lang="en-GB" sz="2400" b="1" dirty="0"/>
          </a:p>
          <a:p>
            <a:pPr algn="ctr"/>
            <a:r>
              <a:rPr lang="en-GB" sz="2400" b="1" dirty="0" smtClean="0"/>
              <a:t>You have been unable to raise communications. You cannot fly the helicopter or salvage more fuel.</a:t>
            </a:r>
          </a:p>
          <a:p>
            <a:pPr algn="ctr"/>
            <a:r>
              <a:rPr lang="en-GB" sz="2400" b="1" dirty="0" smtClean="0"/>
              <a:t>You decide to send a team out for assistance: who will go and why? What equipment will they take and why?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Be prepared to present your </a:t>
            </a:r>
          </a:p>
          <a:p>
            <a:pPr algn="ctr"/>
            <a:r>
              <a:rPr lang="en-GB" sz="2400" b="1" dirty="0" smtClean="0"/>
              <a:t>strategy after 10 minutes of discussion within your group</a:t>
            </a:r>
          </a:p>
          <a:p>
            <a:pPr algn="ctr"/>
            <a:endParaRPr lang="en-GB" b="1" dirty="0" smtClean="0"/>
          </a:p>
          <a:p>
            <a:pPr algn="ctr"/>
            <a:endParaRPr lang="en-GB" sz="2400" b="1" dirty="0" smtClean="0"/>
          </a:p>
          <a:p>
            <a:pPr algn="ctr"/>
            <a:endParaRPr lang="en-GB" sz="2400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3" y="397547"/>
            <a:ext cx="9048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90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1451424"/>
            <a:ext cx="674357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                       </a:t>
            </a:r>
            <a:r>
              <a:rPr lang="en-GB" sz="2400" b="1" u="sng" dirty="0" smtClean="0"/>
              <a:t>Check Learning</a:t>
            </a:r>
          </a:p>
          <a:p>
            <a:endParaRPr lang="en-GB" sz="2400" b="1" dirty="0" smtClean="0"/>
          </a:p>
          <a:p>
            <a:r>
              <a:rPr lang="en-GB" b="1" dirty="0" smtClean="0"/>
              <a:t>1.  Why is it important in this situation to ensure every individual</a:t>
            </a:r>
          </a:p>
          <a:p>
            <a:r>
              <a:rPr lang="en-GB" b="1" dirty="0" smtClean="0"/>
              <a:t>is allocated a task no matter how insignificant it may seem?</a:t>
            </a:r>
          </a:p>
          <a:p>
            <a:endParaRPr lang="en-GB" b="1" dirty="0" smtClean="0"/>
          </a:p>
          <a:p>
            <a:pPr marL="342900" indent="-342900"/>
            <a:r>
              <a:rPr lang="en-GB" b="1" dirty="0" smtClean="0"/>
              <a:t>2.  Extreme situations bring out the best in people; how do you think</a:t>
            </a:r>
          </a:p>
          <a:p>
            <a:pPr marL="342900" indent="-342900"/>
            <a:r>
              <a:rPr lang="en-GB" b="1" dirty="0" smtClean="0"/>
              <a:t>some individuals may have adapted their skills in this scenario?</a:t>
            </a:r>
          </a:p>
          <a:p>
            <a:pPr marL="342900" indent="-342900"/>
            <a:endParaRPr lang="en-GB" b="1" dirty="0" smtClean="0"/>
          </a:p>
          <a:p>
            <a:pPr marL="342900" indent="-342900">
              <a:buAutoNum type="arabicPeriod" startAt="3"/>
            </a:pPr>
            <a:r>
              <a:rPr lang="en-GB" b="1" dirty="0" smtClean="0"/>
              <a:t>What methods of communication did you use?</a:t>
            </a:r>
          </a:p>
          <a:p>
            <a:pPr marL="342900" indent="-342900">
              <a:buAutoNum type="arabicPeriod" startAt="3"/>
            </a:pPr>
            <a:endParaRPr lang="en-GB" b="1" dirty="0"/>
          </a:p>
          <a:p>
            <a:pPr marL="342900" indent="-342900">
              <a:buAutoNum type="arabicPeriod" startAt="3"/>
            </a:pPr>
            <a:r>
              <a:rPr lang="en-GB" b="1" dirty="0" smtClean="0"/>
              <a:t>Why is it important to tell people how we are feeling?</a:t>
            </a:r>
            <a:endParaRPr lang="en-GB" b="1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2469"/>
            <a:ext cx="90487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2469"/>
            <a:ext cx="904875" cy="1076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79712" y="1771075"/>
            <a:ext cx="57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What would have happened if nobody had told the medic about the injured </a:t>
            </a:r>
            <a:r>
              <a:rPr lang="en-GB" sz="2400" b="1" dirty="0" smtClean="0"/>
              <a:t>survivers</a:t>
            </a:r>
            <a:r>
              <a:rPr lang="en-GB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032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72716" y="2056825"/>
            <a:ext cx="6910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 </a:t>
            </a:r>
            <a:r>
              <a:rPr lang="en-GB" sz="2400" b="1" dirty="0" smtClean="0"/>
              <a:t>In this scenario communication is key if you had just broken down and not discussed anything nothing would have been achieved</a:t>
            </a:r>
            <a:r>
              <a:rPr lang="en-GB" sz="2400" b="1" dirty="0" smtClean="0"/>
              <a:t>. This would have made an already difficult situation impossible to cope with. Communicating with others in a task like this is the most important thing to do without it you would surely fail.</a:t>
            </a:r>
            <a:endParaRPr lang="en-GB" sz="2400" b="1" u="sng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2469"/>
            <a:ext cx="9048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04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72716" y="2056825"/>
            <a:ext cx="69105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 </a:t>
            </a:r>
            <a:r>
              <a:rPr lang="en-GB" sz="2400" b="1" dirty="0" smtClean="0"/>
              <a:t>Communicating in life is crucial, what can start off as a small problem can easily turn into a dangerous one. The longer you leave a problem th</a:t>
            </a:r>
            <a:r>
              <a:rPr lang="en-GB" sz="2400" b="1" dirty="0" smtClean="0"/>
              <a:t>e worse it becomes and leads to it being increasingly difficult to talk about.</a:t>
            </a:r>
            <a:r>
              <a:rPr lang="en-GB" sz="2400" b="1" dirty="0" smtClean="0"/>
              <a:t> </a:t>
            </a:r>
            <a:endParaRPr lang="en-GB" sz="2400" b="1" u="sng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2469"/>
            <a:ext cx="9048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9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9672" y="1916832"/>
            <a:ext cx="6231642" cy="39087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u="sng" dirty="0" smtClean="0"/>
              <a:t>AIM</a:t>
            </a:r>
          </a:p>
          <a:p>
            <a:pPr algn="ctr"/>
            <a:r>
              <a:rPr lang="en-GB" sz="2000" b="1" dirty="0" smtClean="0"/>
              <a:t>As a team, devise a strategy for survival in an</a:t>
            </a:r>
          </a:p>
          <a:p>
            <a:pPr algn="ctr"/>
            <a:r>
              <a:rPr lang="en-GB" sz="2000" b="1" dirty="0"/>
              <a:t>e</a:t>
            </a:r>
            <a:r>
              <a:rPr lang="en-GB" sz="2000" b="1" dirty="0" smtClean="0"/>
              <a:t>xtreme environment 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u="sng" dirty="0" smtClean="0"/>
              <a:t>OBJECTIVES </a:t>
            </a:r>
            <a:r>
              <a:rPr lang="en-GB" sz="2000" b="1" dirty="0" smtClean="0"/>
              <a:t>You will:</a:t>
            </a:r>
          </a:p>
          <a:p>
            <a:pPr algn="ctr"/>
            <a:r>
              <a:rPr lang="en-GB" sz="2000" b="1" dirty="0" smtClean="0"/>
              <a:t>&gt;Plan and explain to the group your immediate survival</a:t>
            </a:r>
          </a:p>
          <a:p>
            <a:pPr algn="ctr"/>
            <a:r>
              <a:rPr lang="en-GB" sz="2000" b="1" dirty="0" smtClean="0"/>
              <a:t>plan to preserve life and prevent further injury</a:t>
            </a:r>
          </a:p>
          <a:p>
            <a:pPr algn="ctr"/>
            <a:r>
              <a:rPr lang="en-GB" sz="2000" b="1" dirty="0" smtClean="0"/>
              <a:t>&gt;Explain which tasks you will allocate to each surviving </a:t>
            </a:r>
          </a:p>
          <a:p>
            <a:pPr algn="ctr"/>
            <a:r>
              <a:rPr lang="en-GB" sz="2000" b="1" dirty="0"/>
              <a:t>m</a:t>
            </a:r>
            <a:r>
              <a:rPr lang="en-GB" sz="2000" b="1" dirty="0" smtClean="0"/>
              <a:t>ember of the team with reasons why</a:t>
            </a:r>
          </a:p>
          <a:p>
            <a:pPr algn="ctr"/>
            <a:r>
              <a:rPr lang="en-GB" sz="2000" b="1" dirty="0" smtClean="0"/>
              <a:t>&gt;Formulate and outline a plan for a patrol to venture out</a:t>
            </a:r>
          </a:p>
          <a:p>
            <a:pPr algn="ctr"/>
            <a:r>
              <a:rPr lang="en-GB" sz="2000" b="1" dirty="0" smtClean="0"/>
              <a:t>to seek assistance</a:t>
            </a:r>
          </a:p>
          <a:p>
            <a:endParaRPr lang="en-GB" sz="28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781050" cy="600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1680" y="1340768"/>
            <a:ext cx="6231642" cy="39087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u="sng" dirty="0" smtClean="0"/>
              <a:t>AIM</a:t>
            </a:r>
          </a:p>
          <a:p>
            <a:pPr algn="ctr"/>
            <a:r>
              <a:rPr lang="en-GB" sz="2000" b="1" dirty="0" smtClean="0"/>
              <a:t>As a team, devise a strategy for survival in an</a:t>
            </a:r>
          </a:p>
          <a:p>
            <a:pPr algn="ctr"/>
            <a:r>
              <a:rPr lang="en-GB" sz="2000" b="1" dirty="0"/>
              <a:t>e</a:t>
            </a:r>
            <a:r>
              <a:rPr lang="en-GB" sz="2000" b="1" dirty="0" smtClean="0"/>
              <a:t>xtreme environment 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u="sng" dirty="0" smtClean="0"/>
              <a:t>OBJECTIVES </a:t>
            </a:r>
            <a:r>
              <a:rPr lang="en-GB" sz="2000" b="1" dirty="0" smtClean="0"/>
              <a:t>You will:</a:t>
            </a:r>
          </a:p>
          <a:p>
            <a:pPr algn="ctr"/>
            <a:r>
              <a:rPr lang="en-GB" sz="2000" b="1" dirty="0" smtClean="0"/>
              <a:t>&gt;Plan and explain to the group your immediate survival</a:t>
            </a:r>
          </a:p>
          <a:p>
            <a:pPr algn="ctr"/>
            <a:r>
              <a:rPr lang="en-GB" sz="2000" b="1" dirty="0" smtClean="0"/>
              <a:t>plan to preserve life and prevent further injury</a:t>
            </a:r>
          </a:p>
          <a:p>
            <a:pPr algn="ctr"/>
            <a:r>
              <a:rPr lang="en-GB" sz="2000" b="1" dirty="0" smtClean="0"/>
              <a:t>&gt;Explain which tasks you will allocate to each surviving </a:t>
            </a:r>
          </a:p>
          <a:p>
            <a:pPr algn="ctr"/>
            <a:r>
              <a:rPr lang="en-GB" sz="2000" b="1" dirty="0"/>
              <a:t>m</a:t>
            </a:r>
            <a:r>
              <a:rPr lang="en-GB" sz="2000" b="1" dirty="0" smtClean="0"/>
              <a:t>ember of the team with reasons why</a:t>
            </a:r>
          </a:p>
          <a:p>
            <a:pPr algn="ctr"/>
            <a:r>
              <a:rPr lang="en-GB" sz="2000" b="1" dirty="0" smtClean="0"/>
              <a:t>&gt;Formulate and outline a plan for a patrol to venture out</a:t>
            </a:r>
          </a:p>
          <a:p>
            <a:pPr algn="ctr"/>
            <a:r>
              <a:rPr lang="en-GB" sz="2000" b="1" dirty="0" smtClean="0"/>
              <a:t>to seek assistance</a:t>
            </a:r>
          </a:p>
          <a:p>
            <a:endParaRPr lang="en-GB" sz="28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4443"/>
            <a:ext cx="90487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1680" y="1340768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28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4443"/>
            <a:ext cx="904875" cy="1076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7704" y="929851"/>
            <a:ext cx="626469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 smtClean="0"/>
          </a:p>
          <a:p>
            <a:pPr algn="ctr"/>
            <a:endParaRPr lang="en-GB" sz="2800" dirty="0"/>
          </a:p>
          <a:p>
            <a:pPr algn="ctr"/>
            <a:r>
              <a:rPr lang="en-GB" sz="2800" b="1" dirty="0" smtClean="0"/>
              <a:t>Why is communication important?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 smtClean="0"/>
              <a:t>What methods of communication are there?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 smtClean="0"/>
              <a:t>What is effective communication?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16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halleyvi_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17" y="0"/>
            <a:ext cx="9135483" cy="6858000"/>
          </a:xfrm>
        </p:spPr>
      </p:pic>
      <p:cxnSp>
        <p:nvCxnSpPr>
          <p:cNvPr id="6" name="Straight Arrow Connector 5"/>
          <p:cNvCxnSpPr>
            <a:stCxn id="16" idx="0"/>
          </p:cNvCxnSpPr>
          <p:nvPr/>
        </p:nvCxnSpPr>
        <p:spPr>
          <a:xfrm flipV="1">
            <a:off x="5439865" y="5013176"/>
            <a:ext cx="860327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12160" y="1700808"/>
            <a:ext cx="648072" cy="29523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7596336" y="2204864"/>
            <a:ext cx="432048" cy="28083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27584" y="1484784"/>
            <a:ext cx="1008112" cy="24482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9992" y="6309320"/>
            <a:ext cx="1879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Main Generator</a:t>
            </a:r>
            <a:endParaRPr lang="en-GB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5004048" y="1340768"/>
            <a:ext cx="240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Kitchen/</a:t>
            </a:r>
            <a:r>
              <a:rPr lang="en-GB" b="1" dirty="0" smtClean="0"/>
              <a:t>Comms</a:t>
            </a:r>
            <a:r>
              <a:rPr lang="en-GB" b="1" dirty="0" smtClean="0"/>
              <a:t> Centre</a:t>
            </a:r>
            <a:endParaRPr lang="en-GB" b="1" dirty="0"/>
          </a:p>
        </p:txBody>
      </p:sp>
      <p:sp>
        <p:nvSpPr>
          <p:cNvPr id="21" name="Rectangle 20"/>
          <p:cNvSpPr/>
          <p:nvPr/>
        </p:nvSpPr>
        <p:spPr>
          <a:xfrm>
            <a:off x="0" y="1124744"/>
            <a:ext cx="1632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Medical Centre</a:t>
            </a:r>
            <a:endParaRPr lang="en-GB" b="1" dirty="0"/>
          </a:p>
        </p:txBody>
      </p:sp>
      <p:sp>
        <p:nvSpPr>
          <p:cNvPr id="22" name="Rectangle 21"/>
          <p:cNvSpPr/>
          <p:nvPr/>
        </p:nvSpPr>
        <p:spPr>
          <a:xfrm>
            <a:off x="3203848" y="3284984"/>
            <a:ext cx="1499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Specimen Lab</a:t>
            </a:r>
            <a:endParaRPr lang="en-GB" b="1" dirty="0"/>
          </a:p>
        </p:txBody>
      </p:sp>
      <p:sp>
        <p:nvSpPr>
          <p:cNvPr id="23" name="Rectangle 22"/>
          <p:cNvSpPr/>
          <p:nvPr/>
        </p:nvSpPr>
        <p:spPr>
          <a:xfrm>
            <a:off x="7164288" y="1844824"/>
            <a:ext cx="1755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Accommodation</a:t>
            </a:r>
            <a:endParaRPr lang="en-GB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923928" y="3645024"/>
            <a:ext cx="72008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012432" y="3212976"/>
            <a:ext cx="135632" cy="15205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644008" y="2924944"/>
            <a:ext cx="1004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Fuel Pod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Oversnow vehicle</a:t>
            </a:r>
            <a:endParaRPr lang="en-GB" dirty="0"/>
          </a:p>
        </p:txBody>
      </p:sp>
      <p:pic>
        <p:nvPicPr>
          <p:cNvPr id="4" name="Content Placeholder 3" descr="bv2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226" t="20511" r="3226" b="19034"/>
          <a:stretch>
            <a:fillRect/>
          </a:stretch>
        </p:blipFill>
        <p:spPr>
          <a:xfrm>
            <a:off x="1547664" y="2060848"/>
            <a:ext cx="6264696" cy="40324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en-GB" dirty="0" smtClean="0"/>
              <a:t>Skidoo</a:t>
            </a:r>
            <a:br>
              <a:rPr lang="en-GB" dirty="0" smtClean="0"/>
            </a:br>
            <a:r>
              <a:rPr lang="en-GB" sz="2400" dirty="0" smtClean="0"/>
              <a:t>Can carry 2 personnel and small amount of stores</a:t>
            </a:r>
            <a:br>
              <a:rPr lang="en-GB" sz="2400" dirty="0" smtClean="0"/>
            </a:br>
            <a:r>
              <a:rPr lang="en-GB" sz="2400" dirty="0" smtClean="0"/>
              <a:t>Only has enough fuel for approx 20 – 30 miles</a:t>
            </a:r>
            <a:endParaRPr lang="en-GB" dirty="0"/>
          </a:p>
        </p:txBody>
      </p:sp>
      <p:pic>
        <p:nvPicPr>
          <p:cNvPr id="4" name="Content Placeholder 3" descr="skido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1001" b="6857"/>
          <a:stretch>
            <a:fillRect/>
          </a:stretch>
        </p:blipFill>
        <p:spPr>
          <a:xfrm>
            <a:off x="467544" y="2519837"/>
            <a:ext cx="8136904" cy="4338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1340768"/>
            <a:ext cx="249433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The Survivors:</a:t>
            </a:r>
          </a:p>
          <a:p>
            <a:endParaRPr lang="en-GB" b="1" dirty="0" smtClean="0"/>
          </a:p>
          <a:p>
            <a:r>
              <a:rPr lang="en-GB" b="1" dirty="0" smtClean="0"/>
              <a:t>Medic</a:t>
            </a:r>
          </a:p>
          <a:p>
            <a:r>
              <a:rPr lang="en-GB" b="1" dirty="0" smtClean="0"/>
              <a:t>Survival Expert</a:t>
            </a:r>
          </a:p>
          <a:p>
            <a:r>
              <a:rPr lang="en-GB" b="1" dirty="0" smtClean="0"/>
              <a:t>Equipment specialist</a:t>
            </a:r>
          </a:p>
          <a:p>
            <a:r>
              <a:rPr lang="en-GB" b="1" dirty="0" smtClean="0"/>
              <a:t>Meteorologist</a:t>
            </a:r>
          </a:p>
          <a:p>
            <a:r>
              <a:rPr lang="en-GB" b="1" dirty="0" smtClean="0"/>
              <a:t>Navigation Officer</a:t>
            </a:r>
          </a:p>
          <a:p>
            <a:r>
              <a:rPr lang="en-GB" b="1" dirty="0" smtClean="0"/>
              <a:t>Electrical Engineer</a:t>
            </a:r>
          </a:p>
          <a:p>
            <a:r>
              <a:rPr lang="en-GB" b="1" dirty="0" smtClean="0"/>
              <a:t>Communications Officer</a:t>
            </a:r>
          </a:p>
          <a:p>
            <a:r>
              <a:rPr lang="en-GB" b="1" dirty="0" smtClean="0"/>
              <a:t>Driver</a:t>
            </a:r>
          </a:p>
          <a:p>
            <a:r>
              <a:rPr lang="en-GB" b="1" dirty="0" smtClean="0"/>
              <a:t>Chemist</a:t>
            </a:r>
          </a:p>
          <a:p>
            <a:r>
              <a:rPr lang="en-GB" b="1" dirty="0" smtClean="0"/>
              <a:t>Chef</a:t>
            </a: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4443"/>
            <a:ext cx="90487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1628800"/>
            <a:ext cx="748883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Task 1</a:t>
            </a:r>
          </a:p>
          <a:p>
            <a:pPr algn="ctr"/>
            <a:r>
              <a:rPr lang="en-GB" b="1" dirty="0" smtClean="0"/>
              <a:t> </a:t>
            </a:r>
            <a:r>
              <a:rPr lang="en-GB" sz="2800" b="1" dirty="0" smtClean="0"/>
              <a:t>Discuss your situation, consider your options and decide on your </a:t>
            </a:r>
            <a:r>
              <a:rPr lang="en-GB" sz="2800" b="1" u="sng" dirty="0" smtClean="0"/>
              <a:t>immediate</a:t>
            </a:r>
            <a:r>
              <a:rPr lang="en-GB" sz="2800" b="1" dirty="0" smtClean="0"/>
              <a:t> plan of action. 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 smtClean="0"/>
              <a:t>Be prepared to present your </a:t>
            </a:r>
          </a:p>
          <a:p>
            <a:pPr algn="ctr"/>
            <a:r>
              <a:rPr lang="en-GB" sz="2800" b="1" dirty="0" smtClean="0"/>
              <a:t>strategy after 10 minutes of discussion within your group</a:t>
            </a:r>
          </a:p>
          <a:p>
            <a:pPr algn="ctr"/>
            <a:endParaRPr lang="en-GB" b="1" dirty="0" smtClean="0"/>
          </a:p>
          <a:p>
            <a:pPr algn="ctr"/>
            <a:endParaRPr lang="en-GB" sz="2400" b="1" dirty="0" smtClean="0"/>
          </a:p>
          <a:p>
            <a:pPr algn="ctr"/>
            <a:endParaRPr lang="en-GB" sz="2400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3" y="397547"/>
            <a:ext cx="90487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northpole scene1.jpg"/>
          <p:cNvPicPr>
            <a:picLocks noChangeAspect="1"/>
          </p:cNvPicPr>
          <p:nvPr/>
        </p:nvPicPr>
        <p:blipFill>
          <a:blip r:embed="rId2" cstate="print"/>
          <a:srcRect t="59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188640"/>
            <a:ext cx="401680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ICE STATION SURVIVAL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11247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1473872"/>
            <a:ext cx="792088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Task 2</a:t>
            </a:r>
          </a:p>
          <a:p>
            <a:pPr algn="ctr"/>
            <a:r>
              <a:rPr lang="en-GB" b="1" dirty="0" smtClean="0"/>
              <a:t> </a:t>
            </a:r>
            <a:r>
              <a:rPr lang="en-GB" sz="2400" b="1" dirty="0" smtClean="0"/>
              <a:t>It has been 6 hours since the incident.</a:t>
            </a:r>
          </a:p>
          <a:p>
            <a:pPr algn="ctr"/>
            <a:r>
              <a:rPr lang="en-GB" sz="2400" b="1" dirty="0" smtClean="0"/>
              <a:t>You have stabilised the environment, conducted a full situation assessment and have centralised your team in the safest area.</a:t>
            </a:r>
          </a:p>
          <a:p>
            <a:pPr algn="ctr"/>
            <a:r>
              <a:rPr lang="en-GB" sz="2400" b="1" dirty="0" smtClean="0"/>
              <a:t>Your casualties will not survive beyond another 24 hours – you begin to think of escape options. </a:t>
            </a:r>
          </a:p>
          <a:p>
            <a:pPr algn="ctr"/>
            <a:r>
              <a:rPr lang="en-GB" sz="2400" b="1" dirty="0" smtClean="0"/>
              <a:t>You should also consider the remainder of your team.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What are your next steps?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Be prepared to present your </a:t>
            </a:r>
          </a:p>
          <a:p>
            <a:pPr algn="ctr"/>
            <a:r>
              <a:rPr lang="en-GB" sz="2400" b="1" dirty="0" smtClean="0"/>
              <a:t>strategy after 10 minutes of discussion within your group</a:t>
            </a:r>
          </a:p>
          <a:p>
            <a:pPr algn="ctr"/>
            <a:endParaRPr lang="en-GB" b="1" dirty="0" smtClean="0"/>
          </a:p>
          <a:p>
            <a:pPr algn="ctr"/>
            <a:endParaRPr lang="en-GB" sz="2400" b="1" dirty="0" smtClean="0"/>
          </a:p>
          <a:p>
            <a:pPr algn="ctr"/>
            <a:endParaRPr lang="en-GB" sz="2400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3" y="397547"/>
            <a:ext cx="9048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2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585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Oversnow vehicle</vt:lpstr>
      <vt:lpstr>Skidoo Can carry 2 personnel and small amount of stores Only has enough fuel for approx 20 – 30 miles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Emiley</dc:creator>
  <cp:lastModifiedBy>Timothy Hambleton</cp:lastModifiedBy>
  <cp:revision>23</cp:revision>
  <dcterms:created xsi:type="dcterms:W3CDTF">2013-04-10T19:54:00Z</dcterms:created>
  <dcterms:modified xsi:type="dcterms:W3CDTF">2016-09-02T12:35:16Z</dcterms:modified>
</cp:coreProperties>
</file>